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2" r:id="rId1"/>
  </p:sldMasterIdLst>
  <p:notesMasterIdLst>
    <p:notesMasterId r:id="rId62"/>
  </p:notesMasterIdLst>
  <p:sldIdLst>
    <p:sldId id="369" r:id="rId2"/>
    <p:sldId id="370" r:id="rId3"/>
    <p:sldId id="371" r:id="rId4"/>
    <p:sldId id="367" r:id="rId5"/>
    <p:sldId id="325" r:id="rId6"/>
    <p:sldId id="360" r:id="rId7"/>
    <p:sldId id="326" r:id="rId8"/>
    <p:sldId id="307" r:id="rId9"/>
    <p:sldId id="308" r:id="rId10"/>
    <p:sldId id="305" r:id="rId11"/>
    <p:sldId id="324" r:id="rId12"/>
    <p:sldId id="311" r:id="rId13"/>
    <p:sldId id="312" r:id="rId14"/>
    <p:sldId id="271" r:id="rId15"/>
    <p:sldId id="405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3" r:id="rId37"/>
    <p:sldId id="392" r:id="rId38"/>
    <p:sldId id="406" r:id="rId39"/>
    <p:sldId id="407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334" r:id="rId52"/>
    <p:sldId id="335" r:id="rId53"/>
    <p:sldId id="345" r:id="rId54"/>
    <p:sldId id="316" r:id="rId55"/>
    <p:sldId id="320" r:id="rId56"/>
    <p:sldId id="319" r:id="rId57"/>
    <p:sldId id="318" r:id="rId58"/>
    <p:sldId id="357" r:id="rId59"/>
    <p:sldId id="358" r:id="rId60"/>
    <p:sldId id="359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scadia Mono" panose="020B0609020000020004" pitchFamily="49" charset="0"/>
      <p:regular r:id="rId69"/>
      <p:bold r:id="rId70"/>
      <p:italic r:id="rId71"/>
      <p:boldItalic r:id="rId72"/>
    </p:embeddedFont>
    <p:embeddedFont>
      <p:font typeface="Fira Sans Extra Condensed Medium" panose="020B0604020202020204" charset="0"/>
      <p:regular r:id="rId73"/>
      <p:bold r:id="rId74"/>
      <p:italic r:id="rId75"/>
      <p:boldItalic r:id="rId76"/>
    </p:embeddedFont>
    <p:embeddedFont>
      <p:font typeface="Londrina Shadow" panose="020B0604020202020204" charset="0"/>
      <p:regular r:id="rId77"/>
    </p:embeddedFont>
    <p:embeddedFont>
      <p:font typeface="Londrina Solid" panose="020B0604020202020204" charset="0"/>
      <p:regular r:id="rId78"/>
    </p:embeddedFont>
    <p:embeddedFont>
      <p:font typeface="Nunito Light" pitchFamily="2" charset="0"/>
      <p:regular r:id="rId79"/>
      <p: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60093"/>
    <a:srgbClr val="FF3399"/>
    <a:srgbClr val="FF6600"/>
    <a:srgbClr val="FACAF1"/>
    <a:srgbClr val="FDCAAB"/>
    <a:srgbClr val="B2C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B4207-FFBB-4774-9AF4-A87372E9AC86}" v="101" dt="2023-03-24T19:42:26.124"/>
  </p1510:revLst>
</p1510:revInfo>
</file>

<file path=ppt/tableStyles.xml><?xml version="1.0" encoding="utf-8"?>
<a:tblStyleLst xmlns:a="http://schemas.openxmlformats.org/drawingml/2006/main" def="{297F9200-AAE0-426B-B527-3517CA694078}">
  <a:tblStyle styleId="{297F9200-AAE0-426B-B527-3517CA694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rugen" userId="f021a6139b3c29b3" providerId="LiveId" clId="{A25B4207-FFBB-4774-9AF4-A87372E9AC86}"/>
    <pc:docChg chg="modSld sldOrd">
      <pc:chgData name="Bhrugen" userId="f021a6139b3c29b3" providerId="LiveId" clId="{A25B4207-FFBB-4774-9AF4-A87372E9AC86}" dt="2023-03-24T19:42:26.124" v="163" actId="313"/>
      <pc:docMkLst>
        <pc:docMk/>
      </pc:docMkLst>
      <pc:sldChg chg="modSp mod">
        <pc:chgData name="Bhrugen" userId="f021a6139b3c29b3" providerId="LiveId" clId="{A25B4207-FFBB-4774-9AF4-A87372E9AC86}" dt="2023-03-02T21:05:12.274" v="135" actId="20577"/>
        <pc:sldMkLst>
          <pc:docMk/>
          <pc:sldMk cId="0" sldId="259"/>
        </pc:sldMkLst>
        <pc:spChg chg="mod">
          <ac:chgData name="Bhrugen" userId="f021a6139b3c29b3" providerId="LiveId" clId="{A25B4207-FFBB-4774-9AF4-A87372E9AC86}" dt="2023-03-02T21:05:12.274" v="135" actId="20577"/>
          <ac:spMkLst>
            <pc:docMk/>
            <pc:sldMk cId="0" sldId="259"/>
            <ac:spMk id="617" creationId="{00000000-0000-0000-0000-000000000000}"/>
          </ac:spMkLst>
        </pc:spChg>
      </pc:sldChg>
      <pc:sldChg chg="ord">
        <pc:chgData name="Bhrugen" userId="f021a6139b3c29b3" providerId="LiveId" clId="{A25B4207-FFBB-4774-9AF4-A87372E9AC86}" dt="2023-01-29T22:43:49.382" v="51"/>
        <pc:sldMkLst>
          <pc:docMk/>
          <pc:sldMk cId="4156064909" sldId="325"/>
        </pc:sldMkLst>
      </pc:sldChg>
      <pc:sldChg chg="modSp ord">
        <pc:chgData name="Bhrugen" userId="f021a6139b3c29b3" providerId="LiveId" clId="{A25B4207-FFBB-4774-9AF4-A87372E9AC86}" dt="2023-01-30T01:24:30.069" v="78" actId="20577"/>
        <pc:sldMkLst>
          <pc:docMk/>
          <pc:sldMk cId="2224084496" sldId="333"/>
        </pc:sldMkLst>
        <pc:spChg chg="mod">
          <ac:chgData name="Bhrugen" userId="f021a6139b3c29b3" providerId="LiveId" clId="{A25B4207-FFBB-4774-9AF4-A87372E9AC86}" dt="2023-01-29T22:44:45.812" v="53" actId="20577"/>
          <ac:spMkLst>
            <pc:docMk/>
            <pc:sldMk cId="2224084496" sldId="333"/>
            <ac:spMk id="99" creationId="{A4AE5E79-DC23-4CF5-AD0A-B8261A1720E5}"/>
          </ac:spMkLst>
        </pc:spChg>
        <pc:spChg chg="mod">
          <ac:chgData name="Bhrugen" userId="f021a6139b3c29b3" providerId="LiveId" clId="{A25B4207-FFBB-4774-9AF4-A87372E9AC86}" dt="2023-01-30T01:24:23.912" v="74" actId="20577"/>
          <ac:spMkLst>
            <pc:docMk/>
            <pc:sldMk cId="2224084496" sldId="333"/>
            <ac:spMk id="122" creationId="{2B05C930-6E2D-4EF5-834A-0753BA5E712D}"/>
          </ac:spMkLst>
        </pc:spChg>
        <pc:spChg chg="mod">
          <ac:chgData name="Bhrugen" userId="f021a6139b3c29b3" providerId="LiveId" clId="{A25B4207-FFBB-4774-9AF4-A87372E9AC86}" dt="2023-01-29T22:44:52.302" v="55" actId="20577"/>
          <ac:spMkLst>
            <pc:docMk/>
            <pc:sldMk cId="2224084496" sldId="333"/>
            <ac:spMk id="123" creationId="{319D8341-9D00-4176-8007-AF976099AEC8}"/>
          </ac:spMkLst>
        </pc:spChg>
        <pc:spChg chg="mod">
          <ac:chgData name="Bhrugen" userId="f021a6139b3c29b3" providerId="LiveId" clId="{A25B4207-FFBB-4774-9AF4-A87372E9AC86}" dt="2023-01-29T22:44:56.330" v="57" actId="20577"/>
          <ac:spMkLst>
            <pc:docMk/>
            <pc:sldMk cId="2224084496" sldId="333"/>
            <ac:spMk id="131" creationId="{B8F57AEB-2228-427A-B04D-B1B8C1346579}"/>
          </ac:spMkLst>
        </pc:spChg>
        <pc:spChg chg="mod">
          <ac:chgData name="Bhrugen" userId="f021a6139b3c29b3" providerId="LiveId" clId="{A25B4207-FFBB-4774-9AF4-A87372E9AC86}" dt="2023-01-29T22:45:00.803" v="59" actId="20577"/>
          <ac:spMkLst>
            <pc:docMk/>
            <pc:sldMk cId="2224084496" sldId="333"/>
            <ac:spMk id="137" creationId="{A5D13097-C8EF-4DC6-AABB-BEB0AB3AC32B}"/>
          </ac:spMkLst>
        </pc:spChg>
        <pc:spChg chg="mod">
          <ac:chgData name="Bhrugen" userId="f021a6139b3c29b3" providerId="LiveId" clId="{A25B4207-FFBB-4774-9AF4-A87372E9AC86}" dt="2023-01-30T01:24:30.069" v="78" actId="20577"/>
          <ac:spMkLst>
            <pc:docMk/>
            <pc:sldMk cId="2224084496" sldId="333"/>
            <ac:spMk id="599" creationId="{00000000-0000-0000-0000-000000000000}"/>
          </ac:spMkLst>
        </pc:spChg>
      </pc:sldChg>
      <pc:sldChg chg="modSp mod">
        <pc:chgData name="Bhrugen" userId="f021a6139b3c29b3" providerId="LiveId" clId="{A25B4207-FFBB-4774-9AF4-A87372E9AC86}" dt="2023-03-02T21:05:03.725" v="128" actId="20577"/>
        <pc:sldMkLst>
          <pc:docMk/>
          <pc:sldMk cId="3394953406" sldId="353"/>
        </pc:sldMkLst>
        <pc:spChg chg="mod">
          <ac:chgData name="Bhrugen" userId="f021a6139b3c29b3" providerId="LiveId" clId="{A25B4207-FFBB-4774-9AF4-A87372E9AC86}" dt="2023-03-02T21:05:03.725" v="128" actId="20577"/>
          <ac:spMkLst>
            <pc:docMk/>
            <pc:sldMk cId="3394953406" sldId="353"/>
            <ac:spMk id="617" creationId="{00000000-0000-0000-0000-000000000000}"/>
          </ac:spMkLst>
        </pc:spChg>
      </pc:sldChg>
      <pc:sldChg chg="modSp modAnim">
        <pc:chgData name="Bhrugen" userId="f021a6139b3c29b3" providerId="LiveId" clId="{A25B4207-FFBB-4774-9AF4-A87372E9AC86}" dt="2023-03-24T19:42:26.124" v="163" actId="313"/>
        <pc:sldMkLst>
          <pc:docMk/>
          <pc:sldMk cId="2414641105" sldId="360"/>
        </pc:sldMkLst>
        <pc:spChg chg="mod">
          <ac:chgData name="Bhrugen" userId="f021a6139b3c29b3" providerId="LiveId" clId="{A25B4207-FFBB-4774-9AF4-A87372E9AC86}" dt="2023-03-24T19:42:26.124" v="163" actId="313"/>
          <ac:spMkLst>
            <pc:docMk/>
            <pc:sldMk cId="2414641105" sldId="360"/>
            <ac:spMk id="14" creationId="{D2FB815C-581E-434F-9DB2-59624C4714A1}"/>
          </ac:spMkLst>
        </pc:spChg>
      </pc:sldChg>
      <pc:sldChg chg="modSp modAnim">
        <pc:chgData name="Bhrugen" userId="f021a6139b3c29b3" providerId="LiveId" clId="{A25B4207-FFBB-4774-9AF4-A87372E9AC86}" dt="2023-01-29T22:50:16.097" v="61" actId="20577"/>
        <pc:sldMkLst>
          <pc:docMk/>
          <pc:sldMk cId="1971093015" sldId="364"/>
        </pc:sldMkLst>
        <pc:spChg chg="mod">
          <ac:chgData name="Bhrugen" userId="f021a6139b3c29b3" providerId="LiveId" clId="{A25B4207-FFBB-4774-9AF4-A87372E9AC86}" dt="2023-01-29T22:50:16.097" v="61" actId="20577"/>
          <ac:spMkLst>
            <pc:docMk/>
            <pc:sldMk cId="1971093015" sldId="364"/>
            <ac:spMk id="535" creationId="{0C008F40-F85E-4339-87DC-99B815CF63F1}"/>
          </ac:spMkLst>
        </pc:spChg>
        <pc:spChg chg="mod">
          <ac:chgData name="Bhrugen" userId="f021a6139b3c29b3" providerId="LiveId" clId="{A25B4207-FFBB-4774-9AF4-A87372E9AC86}" dt="2023-01-29T22:42:06.785" v="0" actId="20577"/>
          <ac:spMkLst>
            <pc:docMk/>
            <pc:sldMk cId="1971093015" sldId="364"/>
            <ac:spMk id="764" creationId="{00000000-0000-0000-0000-000000000000}"/>
          </ac:spMkLst>
        </pc:spChg>
        <pc:spChg chg="mod">
          <ac:chgData name="Bhrugen" userId="f021a6139b3c29b3" providerId="LiveId" clId="{A25B4207-FFBB-4774-9AF4-A87372E9AC86}" dt="2023-01-29T22:42:22.515" v="17" actId="20577"/>
          <ac:spMkLst>
            <pc:docMk/>
            <pc:sldMk cId="1971093015" sldId="364"/>
            <ac:spMk id="770" creationId="{00000000-0000-0000-0000-000000000000}"/>
          </ac:spMkLst>
        </pc:spChg>
      </pc:sldChg>
      <pc:sldChg chg="modSp ord">
        <pc:chgData name="Bhrugen" userId="f021a6139b3c29b3" providerId="LiveId" clId="{A25B4207-FFBB-4774-9AF4-A87372E9AC86}" dt="2023-01-29T22:43:36.775" v="49"/>
        <pc:sldMkLst>
          <pc:docMk/>
          <pc:sldMk cId="2464405219" sldId="367"/>
        </pc:sldMkLst>
        <pc:spChg chg="mod">
          <ac:chgData name="Bhrugen" userId="f021a6139b3c29b3" providerId="LiveId" clId="{A25B4207-FFBB-4774-9AF4-A87372E9AC86}" dt="2023-01-29T22:43:25.988" v="47" actId="20577"/>
          <ac:spMkLst>
            <pc:docMk/>
            <pc:sldMk cId="2464405219" sldId="367"/>
            <ac:spMk id="600" creationId="{00000000-0000-0000-0000-000000000000}"/>
          </ac:spMkLst>
        </pc:spChg>
      </pc:sldChg>
      <pc:sldChg chg="ord">
        <pc:chgData name="Bhrugen" userId="f021a6139b3c29b3" providerId="LiveId" clId="{A25B4207-FFBB-4774-9AF4-A87372E9AC86}" dt="2023-01-29T22:43:19.599" v="46"/>
        <pc:sldMkLst>
          <pc:docMk/>
          <pc:sldMk cId="235483484" sldId="368"/>
        </pc:sldMkLst>
      </pc:sldChg>
    </pc:docChg>
  </pc:docChgLst>
  <pc:docChgLst>
    <pc:chgData name="Bhrugen Patel" userId="f021a6139b3c29b3" providerId="LiveId" clId="{38113C94-C0A5-4006-89AD-ECEF98AF83BD}"/>
    <pc:docChg chg="undo redo custSel addSld modSld sldOrd">
      <pc:chgData name="Bhrugen Patel" userId="f021a6139b3c29b3" providerId="LiveId" clId="{38113C94-C0A5-4006-89AD-ECEF98AF83BD}" dt="2021-11-05T20:45:37.306" v="2333"/>
      <pc:docMkLst>
        <pc:docMk/>
      </pc:docMkLst>
      <pc:sldChg chg="modSp add mod">
        <pc:chgData name="Bhrugen Patel" userId="f021a6139b3c29b3" providerId="LiveId" clId="{38113C94-C0A5-4006-89AD-ECEF98AF83BD}" dt="2021-11-05T20:33:55.095" v="2185" actId="14100"/>
        <pc:sldMkLst>
          <pc:docMk/>
          <pc:sldMk cId="4287689449" sldId="257"/>
        </pc:sldMkLst>
        <pc:spChg chg="mod">
          <ac:chgData name="Bhrugen Patel" userId="f021a6139b3c29b3" providerId="LiveId" clId="{38113C94-C0A5-4006-89AD-ECEF98AF83BD}" dt="2021-11-05T20:33:55.095" v="2185" actId="14100"/>
          <ac:spMkLst>
            <pc:docMk/>
            <pc:sldMk cId="4287689449" sldId="257"/>
            <ac:spMk id="4" creationId="{6B42E275-A560-446A-98C3-634144145EA6}"/>
          </ac:spMkLst>
        </pc:spChg>
        <pc:spChg chg="mod">
          <ac:chgData name="Bhrugen Patel" userId="f021a6139b3c29b3" providerId="LiveId" clId="{38113C94-C0A5-4006-89AD-ECEF98AF83BD}" dt="2021-11-05T20:33:55.095" v="2185" actId="14100"/>
          <ac:spMkLst>
            <pc:docMk/>
            <pc:sldMk cId="4287689449" sldId="257"/>
            <ac:spMk id="8" creationId="{934E88F1-1F28-4375-B051-33FBF0E38892}"/>
          </ac:spMkLst>
        </pc:spChg>
        <pc:spChg chg="mod">
          <ac:chgData name="Bhrugen Patel" userId="f021a6139b3c29b3" providerId="LiveId" clId="{38113C94-C0A5-4006-89AD-ECEF98AF83BD}" dt="2021-11-05T20:33:55.095" v="2185" actId="14100"/>
          <ac:spMkLst>
            <pc:docMk/>
            <pc:sldMk cId="4287689449" sldId="257"/>
            <ac:spMk id="9" creationId="{35F33C9B-9347-48DF-8C2B-4E07CEF4FE66}"/>
          </ac:spMkLst>
        </pc:spChg>
        <pc:spChg chg="mod">
          <ac:chgData name="Bhrugen Patel" userId="f021a6139b3c29b3" providerId="LiveId" clId="{38113C94-C0A5-4006-89AD-ECEF98AF83BD}" dt="2021-11-05T20:33:55.095" v="2185" actId="14100"/>
          <ac:spMkLst>
            <pc:docMk/>
            <pc:sldMk cId="4287689449" sldId="257"/>
            <ac:spMk id="11" creationId="{33DAEB24-E2E8-4141-AEE6-C3E332212469}"/>
          </ac:spMkLst>
        </pc:spChg>
        <pc:spChg chg="mod">
          <ac:chgData name="Bhrugen Patel" userId="f021a6139b3c29b3" providerId="LiveId" clId="{38113C94-C0A5-4006-89AD-ECEF98AF83BD}" dt="2021-11-05T20:33:55.095" v="2185" actId="14100"/>
          <ac:spMkLst>
            <pc:docMk/>
            <pc:sldMk cId="4287689449" sldId="257"/>
            <ac:spMk id="13" creationId="{8A600149-7554-4AD0-A73E-D207AFD8D80D}"/>
          </ac:spMkLst>
        </pc:sp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3" creationId="{371B13BA-BAD6-42CF-B2CA-27474A43C1BD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6" creationId="{033A4066-AB8C-4668-8015-F52B8884360A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10" creationId="{C2FEFC29-8EF5-4048-A27C-7F6D0AD7E3D3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14" creationId="{6497B246-C659-4753-9B4D-D3A97344022E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17" creationId="{5A5ED9FD-FEF3-48DC-9D4F-0AF7E423073B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19" creationId="{C8EF17DE-D138-4B3A-A7A6-A02A61C979F8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23" creationId="{B1F32BE5-9966-4F40-8774-7AC3750634EF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25" creationId="{27A4018A-DB78-42ED-913F-E91FC297DFB9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27" creationId="{3A18960E-8752-44BE-9E1B-7894878F0628}"/>
          </ac:picMkLst>
        </pc:picChg>
        <pc:picChg chg="mod">
          <ac:chgData name="Bhrugen Patel" userId="f021a6139b3c29b3" providerId="LiveId" clId="{38113C94-C0A5-4006-89AD-ECEF98AF83BD}" dt="2021-11-05T20:33:55.095" v="2185" actId="14100"/>
          <ac:picMkLst>
            <pc:docMk/>
            <pc:sldMk cId="4287689449" sldId="257"/>
            <ac:picMk id="29" creationId="{FAEE1962-3EDF-4B4B-96AA-E4D41AB3FAF8}"/>
          </ac:picMkLst>
        </pc:picChg>
      </pc:sldChg>
      <pc:sldChg chg="modSp mod ord">
        <pc:chgData name="Bhrugen Patel" userId="f021a6139b3c29b3" providerId="LiveId" clId="{38113C94-C0A5-4006-89AD-ECEF98AF83BD}" dt="2021-09-23T18:46:05.500" v="210" actId="313"/>
        <pc:sldMkLst>
          <pc:docMk/>
          <pc:sldMk cId="0" sldId="259"/>
        </pc:sldMkLst>
        <pc:spChg chg="mod">
          <ac:chgData name="Bhrugen Patel" userId="f021a6139b3c29b3" providerId="LiveId" clId="{38113C94-C0A5-4006-89AD-ECEF98AF83BD}" dt="2021-09-23T18:17:08.136" v="16" actId="20577"/>
          <ac:spMkLst>
            <pc:docMk/>
            <pc:sldMk cId="0" sldId="259"/>
            <ac:spMk id="616" creationId="{00000000-0000-0000-0000-000000000000}"/>
          </ac:spMkLst>
        </pc:spChg>
        <pc:spChg chg="mod">
          <ac:chgData name="Bhrugen Patel" userId="f021a6139b3c29b3" providerId="LiveId" clId="{38113C94-C0A5-4006-89AD-ECEF98AF83BD}" dt="2021-09-23T18:46:05.500" v="210" actId="313"/>
          <ac:spMkLst>
            <pc:docMk/>
            <pc:sldMk cId="0" sldId="259"/>
            <ac:spMk id="617" creationId="{00000000-0000-0000-0000-000000000000}"/>
          </ac:spMkLst>
        </pc:spChg>
      </pc:sldChg>
      <pc:sldChg chg="addSp delSp modSp mod ord delAnim modAnim">
        <pc:chgData name="Bhrugen Patel" userId="f021a6139b3c29b3" providerId="LiveId" clId="{38113C94-C0A5-4006-89AD-ECEF98AF83BD}" dt="2021-11-05T20:31:49.191" v="2181"/>
        <pc:sldMkLst>
          <pc:docMk/>
          <pc:sldMk cId="1177465537" sldId="306"/>
        </pc:sldMkLst>
        <pc:spChg chg="add del mod">
          <ac:chgData name="Bhrugen Patel" userId="f021a6139b3c29b3" providerId="LiveId" clId="{38113C94-C0A5-4006-89AD-ECEF98AF83BD}" dt="2021-09-28T23:24:47.641" v="964" actId="478"/>
          <ac:spMkLst>
            <pc:docMk/>
            <pc:sldMk cId="1177465537" sldId="306"/>
            <ac:spMk id="3" creationId="{A7E25B70-4FA4-423B-B987-4627B4D0A3E6}"/>
          </ac:spMkLst>
        </pc:spChg>
        <pc:spChg chg="mod ord">
          <ac:chgData name="Bhrugen Patel" userId="f021a6139b3c29b3" providerId="LiveId" clId="{38113C94-C0A5-4006-89AD-ECEF98AF83BD}" dt="2021-11-05T20:30:06.578" v="2057" actId="167"/>
          <ac:spMkLst>
            <pc:docMk/>
            <pc:sldMk cId="1177465537" sldId="306"/>
            <ac:spMk id="55" creationId="{8F198D00-F49E-4A85-BEE3-80D2F7E4085D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56" creationId="{287BE2EE-EC20-439C-95AD-512DF96A48B4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57" creationId="{6ABED8BB-E49B-4D7B-86F2-4A04C1FF0422}"/>
          </ac:spMkLst>
        </pc:spChg>
        <pc:spChg chg="mod">
          <ac:chgData name="Bhrugen Patel" userId="f021a6139b3c29b3" providerId="LiveId" clId="{38113C94-C0A5-4006-89AD-ECEF98AF83BD}" dt="2021-11-05T20:30:09.949" v="2059" actId="1076"/>
          <ac:spMkLst>
            <pc:docMk/>
            <pc:sldMk cId="1177465537" sldId="306"/>
            <ac:spMk id="58" creationId="{01A57D03-3479-48A2-B286-93D646244E3B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59" creationId="{0772576B-FE12-4F15-854F-E11536935CC8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0" creationId="{39793A68-38FA-4A43-A999-87E83E51E093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1" creationId="{E2782AC8-8667-47DA-AF18-7F884F4A7EBD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2" creationId="{4E6ED10A-57CC-4C62-AECA-E5D65F47A925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3" creationId="{627C443E-41A2-40DA-9E0E-AE536DF33913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4" creationId="{ADCFECE1-682A-4E6D-B919-A904A0AEDA1F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5" creationId="{D007AEF0-7006-4827-8839-D7E275073C67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6" creationId="{07114AE3-7A33-4C18-AE53-600AD217C69B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7" creationId="{37F9B878-CE9A-4131-A2A5-9EB53114DE0E}"/>
          </ac:spMkLst>
        </pc:spChg>
        <pc:spChg chg="mod">
          <ac:chgData name="Bhrugen Patel" userId="f021a6139b3c29b3" providerId="LiveId" clId="{38113C94-C0A5-4006-89AD-ECEF98AF83BD}" dt="2021-11-05T20:29:52.797" v="2052"/>
          <ac:spMkLst>
            <pc:docMk/>
            <pc:sldMk cId="1177465537" sldId="306"/>
            <ac:spMk id="68" creationId="{F1AE4DF0-899E-483F-BE2B-CCE0B86173C5}"/>
          </ac:spMkLst>
        </pc:spChg>
        <pc:spChg chg="del">
          <ac:chgData name="Bhrugen Patel" userId="f021a6139b3c29b3" providerId="LiveId" clId="{38113C94-C0A5-4006-89AD-ECEF98AF83BD}" dt="2021-09-28T23:25:01.974" v="986" actId="478"/>
          <ac:spMkLst>
            <pc:docMk/>
            <pc:sldMk cId="1177465537" sldId="306"/>
            <ac:spMk id="138" creationId="{72327A81-C435-4313-A504-50F03CCBEE6E}"/>
          </ac:spMkLst>
        </pc:spChg>
        <pc:spChg chg="mod">
          <ac:chgData name="Bhrugen Patel" userId="f021a6139b3c29b3" providerId="LiveId" clId="{38113C94-C0A5-4006-89AD-ECEF98AF83BD}" dt="2021-11-05T20:30:49.491" v="2128" actId="404"/>
          <ac:spMkLst>
            <pc:docMk/>
            <pc:sldMk cId="1177465537" sldId="306"/>
            <ac:spMk id="154" creationId="{39F39C8C-8B72-4E74-8758-33B3F8EF4DA9}"/>
          </ac:spMkLst>
        </pc:spChg>
        <pc:spChg chg="del">
          <ac:chgData name="Bhrugen Patel" userId="f021a6139b3c29b3" providerId="LiveId" clId="{38113C94-C0A5-4006-89AD-ECEF98AF83BD}" dt="2021-09-28T23:25:30.613" v="1018" actId="478"/>
          <ac:spMkLst>
            <pc:docMk/>
            <pc:sldMk cId="1177465537" sldId="306"/>
            <ac:spMk id="155" creationId="{78A996BD-19A6-427E-AA8B-6586049AAA8C}"/>
          </ac:spMkLst>
        </pc:spChg>
        <pc:spChg chg="del">
          <ac:chgData name="Bhrugen Patel" userId="f021a6139b3c29b3" providerId="LiveId" clId="{38113C94-C0A5-4006-89AD-ECEF98AF83BD}" dt="2021-09-28T23:25:29.517" v="1017" actId="478"/>
          <ac:spMkLst>
            <pc:docMk/>
            <pc:sldMk cId="1177465537" sldId="306"/>
            <ac:spMk id="156" creationId="{00F0A439-A1FC-4154-B68A-E92C2AF021D6}"/>
          </ac:spMkLst>
        </pc:spChg>
        <pc:spChg chg="mod">
          <ac:chgData name="Bhrugen Patel" userId="f021a6139b3c29b3" providerId="LiveId" clId="{38113C94-C0A5-4006-89AD-ECEF98AF83BD}" dt="2021-11-05T20:31:44.369" v="2179" actId="1076"/>
          <ac:spMkLst>
            <pc:docMk/>
            <pc:sldMk cId="1177465537" sldId="306"/>
            <ac:spMk id="530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2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3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4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5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6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7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8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69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70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71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72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73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74" creationId="{00000000-0000-0000-0000-000000000000}"/>
          </ac:spMkLst>
        </pc:spChg>
        <pc:spChg chg="mod">
          <ac:chgData name="Bhrugen Patel" userId="f021a6139b3c29b3" providerId="LiveId" clId="{38113C94-C0A5-4006-89AD-ECEF98AF83BD}" dt="2021-10-11T14:30:50.565" v="1933" actId="208"/>
          <ac:spMkLst>
            <pc:docMk/>
            <pc:sldMk cId="1177465537" sldId="306"/>
            <ac:spMk id="575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24:45.197" v="963" actId="478"/>
          <ac:spMkLst>
            <pc:docMk/>
            <pc:sldMk cId="1177465537" sldId="306"/>
            <ac:spMk id="595" creationId="{00000000-0000-0000-0000-000000000000}"/>
          </ac:spMkLst>
        </pc:spChg>
        <pc:spChg chg="mod">
          <ac:chgData name="Bhrugen Patel" userId="f021a6139b3c29b3" providerId="LiveId" clId="{38113C94-C0A5-4006-89AD-ECEF98AF83BD}" dt="2021-11-05T20:30:33.018" v="2091" actId="20577"/>
          <ac:spMkLst>
            <pc:docMk/>
            <pc:sldMk cId="1177465537" sldId="306"/>
            <ac:spMk id="600" creationId="{00000000-0000-0000-0000-000000000000}"/>
          </ac:spMkLst>
        </pc:spChg>
        <pc:spChg chg="mod">
          <ac:chgData name="Bhrugen Patel" userId="f021a6139b3c29b3" providerId="LiveId" clId="{38113C94-C0A5-4006-89AD-ECEF98AF83BD}" dt="2021-11-05T20:30:39.139" v="2110" actId="20577"/>
          <ac:spMkLst>
            <pc:docMk/>
            <pc:sldMk cId="1177465537" sldId="306"/>
            <ac:spMk id="602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25:31.338" v="1019" actId="478"/>
          <ac:spMkLst>
            <pc:docMk/>
            <pc:sldMk cId="1177465537" sldId="306"/>
            <ac:spMk id="609" creationId="{00000000-0000-0000-0000-000000000000}"/>
          </ac:spMkLst>
        </pc:spChg>
        <pc:grpChg chg="add mod ord">
          <ac:chgData name="Bhrugen Patel" userId="f021a6139b3c29b3" providerId="LiveId" clId="{38113C94-C0A5-4006-89AD-ECEF98AF83BD}" dt="2021-11-05T20:30:12.585" v="2060" actId="167"/>
          <ac:grpSpMkLst>
            <pc:docMk/>
            <pc:sldMk cId="1177465537" sldId="306"/>
            <ac:grpSpMk id="54" creationId="{7BC0F90E-E3A0-45BA-9E88-E9714A7F070B}"/>
          </ac:grpSpMkLst>
        </pc:grpChg>
        <pc:grpChg chg="del mod">
          <ac:chgData name="Bhrugen Patel" userId="f021a6139b3c29b3" providerId="LiveId" clId="{38113C94-C0A5-4006-89AD-ECEF98AF83BD}" dt="2021-11-05T20:29:55.129" v="2054" actId="478"/>
          <ac:grpSpMkLst>
            <pc:docMk/>
            <pc:sldMk cId="1177465537" sldId="306"/>
            <ac:grpSpMk id="561" creationId="{00000000-0000-0000-0000-000000000000}"/>
          </ac:grpSpMkLst>
        </pc:grpChg>
      </pc:sldChg>
      <pc:sldChg chg="modSp mod modAnim">
        <pc:chgData name="Bhrugen Patel" userId="f021a6139b3c29b3" providerId="LiveId" clId="{38113C94-C0A5-4006-89AD-ECEF98AF83BD}" dt="2021-09-24T19:28:56.679" v="902"/>
        <pc:sldMkLst>
          <pc:docMk/>
          <pc:sldMk cId="2662930779" sldId="313"/>
        </pc:sldMkLst>
        <pc:spChg chg="mod">
          <ac:chgData name="Bhrugen Patel" userId="f021a6139b3c29b3" providerId="LiveId" clId="{38113C94-C0A5-4006-89AD-ECEF98AF83BD}" dt="2021-09-24T19:26:18.561" v="711" actId="20577"/>
          <ac:spMkLst>
            <pc:docMk/>
            <pc:sldMk cId="2662930779" sldId="313"/>
            <ac:spMk id="616" creationId="{00000000-0000-0000-0000-000000000000}"/>
          </ac:spMkLst>
        </pc:spChg>
        <pc:spChg chg="mod">
          <ac:chgData name="Bhrugen Patel" userId="f021a6139b3c29b3" providerId="LiveId" clId="{38113C94-C0A5-4006-89AD-ECEF98AF83BD}" dt="2021-09-24T19:28:38.841" v="898" actId="20577"/>
          <ac:spMkLst>
            <pc:docMk/>
            <pc:sldMk cId="2662930779" sldId="313"/>
            <ac:spMk id="617" creationId="{00000000-0000-0000-0000-000000000000}"/>
          </ac:spMkLst>
        </pc:spChg>
      </pc:sldChg>
      <pc:sldChg chg="modSp mod">
        <pc:chgData name="Bhrugen Patel" userId="f021a6139b3c29b3" providerId="LiveId" clId="{38113C94-C0A5-4006-89AD-ECEF98AF83BD}" dt="2021-10-08T00:41:56.183" v="1901" actId="1076"/>
        <pc:sldMkLst>
          <pc:docMk/>
          <pc:sldMk cId="2840758968" sldId="351"/>
        </pc:sldMkLst>
        <pc:spChg chg="mod">
          <ac:chgData name="Bhrugen Patel" userId="f021a6139b3c29b3" providerId="LiveId" clId="{38113C94-C0A5-4006-89AD-ECEF98AF83BD}" dt="2021-10-08T00:41:06.088" v="1899" actId="1076"/>
          <ac:spMkLst>
            <pc:docMk/>
            <pc:sldMk cId="2840758968" sldId="351"/>
            <ac:spMk id="4" creationId="{523CB4BD-EDA3-4A6B-89C7-C5735E72A137}"/>
          </ac:spMkLst>
        </pc:spChg>
        <pc:spChg chg="mod">
          <ac:chgData name="Bhrugen Patel" userId="f021a6139b3c29b3" providerId="LiveId" clId="{38113C94-C0A5-4006-89AD-ECEF98AF83BD}" dt="2021-10-08T00:41:56.183" v="1901" actId="1076"/>
          <ac:spMkLst>
            <pc:docMk/>
            <pc:sldMk cId="2840758968" sldId="351"/>
            <ac:spMk id="12" creationId="{73E50B09-ABF2-4509-8FC7-09763B8067D3}"/>
          </ac:spMkLst>
        </pc:spChg>
      </pc:sldChg>
      <pc:sldChg chg="modSp mod">
        <pc:chgData name="Bhrugen Patel" userId="f021a6139b3c29b3" providerId="LiveId" clId="{38113C94-C0A5-4006-89AD-ECEF98AF83BD}" dt="2021-09-23T18:32:35.298" v="76" actId="20577"/>
        <pc:sldMkLst>
          <pc:docMk/>
          <pc:sldMk cId="3394953406" sldId="353"/>
        </pc:sldMkLst>
        <pc:spChg chg="mod">
          <ac:chgData name="Bhrugen Patel" userId="f021a6139b3c29b3" providerId="LiveId" clId="{38113C94-C0A5-4006-89AD-ECEF98AF83BD}" dt="2021-09-23T18:17:03.774" v="12" actId="20577"/>
          <ac:spMkLst>
            <pc:docMk/>
            <pc:sldMk cId="3394953406" sldId="353"/>
            <ac:spMk id="616" creationId="{00000000-0000-0000-0000-000000000000}"/>
          </ac:spMkLst>
        </pc:spChg>
        <pc:spChg chg="mod">
          <ac:chgData name="Bhrugen Patel" userId="f021a6139b3c29b3" providerId="LiveId" clId="{38113C94-C0A5-4006-89AD-ECEF98AF83BD}" dt="2021-09-23T18:32:35.298" v="76" actId="20577"/>
          <ac:spMkLst>
            <pc:docMk/>
            <pc:sldMk cId="3394953406" sldId="353"/>
            <ac:spMk id="617" creationId="{00000000-0000-0000-0000-000000000000}"/>
          </ac:spMkLst>
        </pc:spChg>
      </pc:sldChg>
      <pc:sldChg chg="addSp delSp modSp add mod delAnim modAnim">
        <pc:chgData name="Bhrugen Patel" userId="f021a6139b3c29b3" providerId="LiveId" clId="{38113C94-C0A5-4006-89AD-ECEF98AF83BD}" dt="2021-09-26T18:04:17.755" v="956" actId="20577"/>
        <pc:sldMkLst>
          <pc:docMk/>
          <pc:sldMk cId="3930584960" sldId="358"/>
        </pc:sldMkLst>
        <pc:spChg chg="add mod">
          <ac:chgData name="Bhrugen Patel" userId="f021a6139b3c29b3" providerId="LiveId" clId="{38113C94-C0A5-4006-89AD-ECEF98AF83BD}" dt="2021-09-26T18:03:18.822" v="936" actId="1076"/>
          <ac:spMkLst>
            <pc:docMk/>
            <pc:sldMk cId="3930584960" sldId="358"/>
            <ac:spMk id="2" creationId="{656DD4FE-1F95-45D9-80B2-61AFC0017492}"/>
          </ac:spMkLst>
        </pc:spChg>
        <pc:spChg chg="del">
          <ac:chgData name="Bhrugen Patel" userId="f021a6139b3c29b3" providerId="LiveId" clId="{38113C94-C0A5-4006-89AD-ECEF98AF83BD}" dt="2021-09-24T15:17:39.641" v="213" actId="478"/>
          <ac:spMkLst>
            <pc:docMk/>
            <pc:sldMk cId="3930584960" sldId="358"/>
            <ac:spMk id="5" creationId="{474AAB3D-2E71-4BBE-B75C-EC1FB6192BCC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6" creationId="{D445E337-9C15-431C-A933-123EB063F1B3}"/>
          </ac:spMkLst>
        </pc:spChg>
        <pc:spChg chg="add mod">
          <ac:chgData name="Bhrugen Patel" userId="f021a6139b3c29b3" providerId="LiveId" clId="{38113C94-C0A5-4006-89AD-ECEF98AF83BD}" dt="2021-09-26T18:04:17.755" v="956" actId="20577"/>
          <ac:spMkLst>
            <pc:docMk/>
            <pc:sldMk cId="3930584960" sldId="358"/>
            <ac:spMk id="7" creationId="{D748ED71-DA71-455C-B66D-3461AA441878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9" creationId="{E04663EA-CE25-4BA3-AC49-EB26B65B5BE3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1" creationId="{C7C81C23-4BE7-4C6D-B610-4AA6FEA02039}"/>
          </ac:spMkLst>
        </pc:spChg>
        <pc:spChg chg="del">
          <ac:chgData name="Bhrugen Patel" userId="f021a6139b3c29b3" providerId="LiveId" clId="{38113C94-C0A5-4006-89AD-ECEF98AF83BD}" dt="2021-09-24T15:27:51.524" v="447" actId="478"/>
          <ac:spMkLst>
            <pc:docMk/>
            <pc:sldMk cId="3930584960" sldId="358"/>
            <ac:spMk id="12" creationId="{FF17E3F2-A839-4C8D-9407-0BBC4C3AB31F}"/>
          </ac:spMkLst>
        </pc:spChg>
        <pc:spChg chg="del">
          <ac:chgData name="Bhrugen Patel" userId="f021a6139b3c29b3" providerId="LiveId" clId="{38113C94-C0A5-4006-89AD-ECEF98AF83BD}" dt="2021-09-24T15:27:51.524" v="447" actId="478"/>
          <ac:spMkLst>
            <pc:docMk/>
            <pc:sldMk cId="3930584960" sldId="358"/>
            <ac:spMk id="14" creationId="{062692D3-60C3-4548-BF89-589EA7E6607E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5" creationId="{367FF8AD-48CB-4507-833C-D6E29DB08603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16" creationId="{9CB44DF2-079B-467D-A77F-5EE40E8F37BF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09" creationId="{285C2FBF-2788-492F-B104-B19B3F8FC285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26" creationId="{C7264521-4977-47CE-AAE6-7E22F21F524B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27" creationId="{D34B7F2E-4314-4717-9B31-7A946BA40B6C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43" creationId="{BB45D5D4-6961-482E-917B-033D43C53A05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44" creationId="{E1938FA1-776A-4E7C-A6C4-5348D1D54C23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45" creationId="{9A755BE8-0E34-420D-B31B-128471123A8C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46" creationId="{1413E946-40C0-403F-AB30-141E62CB9F9C}"/>
          </ac:spMkLst>
        </pc:spChg>
        <pc:spChg chg="del">
          <ac:chgData name="Bhrugen Patel" userId="f021a6139b3c29b3" providerId="LiveId" clId="{38113C94-C0A5-4006-89AD-ECEF98AF83BD}" dt="2021-09-24T15:27:51.524" v="447" actId="478"/>
          <ac:spMkLst>
            <pc:docMk/>
            <pc:sldMk cId="3930584960" sldId="358"/>
            <ac:spMk id="147" creationId="{4A673655-7D29-44D6-8CF3-A59D234EB68A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64" creationId="{5DBFD7C3-855A-4F4E-8319-2AB58519211A}"/>
          </ac:spMkLst>
        </pc:spChg>
        <pc:spChg chg="del">
          <ac:chgData name="Bhrugen Patel" userId="f021a6139b3c29b3" providerId="LiveId" clId="{38113C94-C0A5-4006-89AD-ECEF98AF83BD}" dt="2021-09-24T15:27:51.524" v="447" actId="478"/>
          <ac:spMkLst>
            <pc:docMk/>
            <pc:sldMk cId="3930584960" sldId="358"/>
            <ac:spMk id="165" creationId="{BEFFDE3D-E90F-4638-90BD-BD2AE2D37927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67" creationId="{CDA51997-6B51-4E5C-8E8F-5AD13D7F0C7F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169" creationId="{A53F02C5-5782-49D6-9BF7-1FA058DB8A8F}"/>
          </ac:spMkLst>
        </pc:spChg>
        <pc:spChg chg="del">
          <ac:chgData name="Bhrugen Patel" userId="f021a6139b3c29b3" providerId="LiveId" clId="{38113C94-C0A5-4006-89AD-ECEF98AF83BD}" dt="2021-09-24T15:27:51.524" v="447" actId="478"/>
          <ac:spMkLst>
            <pc:docMk/>
            <pc:sldMk cId="3930584960" sldId="358"/>
            <ac:spMk id="170" creationId="{8785D055-1B58-4C3D-88C1-E8CD5922849E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177" creationId="{E4339F7A-FF60-405A-BA1C-0623143BFDA7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1" creationId="{342C14FF-F960-4934-ADE1-2A2F1344623E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2" creationId="{70BCC033-0998-4412-AE45-929D39912484}"/>
          </ac:spMkLst>
        </pc:spChg>
        <pc:spChg chg="del">
          <ac:chgData name="Bhrugen Patel" userId="f021a6139b3c29b3" providerId="LiveId" clId="{38113C94-C0A5-4006-89AD-ECEF98AF83BD}" dt="2021-09-24T15:27:51.524" v="447" actId="478"/>
          <ac:spMkLst>
            <pc:docMk/>
            <pc:sldMk cId="3930584960" sldId="358"/>
            <ac:spMk id="203" creationId="{8EDCEBCD-1BBE-4EEA-95FB-0B3BAC1C23A8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4" creationId="{9EE7E542-BAB8-45E0-AA7F-E940EF5DCC05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5" creationId="{CB1D0FC2-E7A5-4C1E-9143-540E47F933B8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6" creationId="{C5CAFF94-0782-4F90-8A8A-3B2BD3C77C19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7" creationId="{DF36FFE0-C75A-41A9-85CF-9820F8D93332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8" creationId="{957DF879-799A-4F92-80D4-FBA0AA823399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09" creationId="{C5C73141-6943-45E3-A3C4-4C55C76A0A06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0" creationId="{49A878A3-5202-4B9F-8C6A-D415B4F1BD46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1" creationId="{1C0267A2-9B6B-4FF5-AC4D-7CFAD22569DB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2" creationId="{E64BDA4B-C236-44EC-8603-CD913F763608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3" creationId="{10923F95-B048-4717-B2EA-2BDF446EA7F1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4" creationId="{5B1F672F-C557-4251-A52C-88C6116CA72F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5" creationId="{D2E95D46-93CC-4315-A2F6-044CE486A7E2}"/>
          </ac:spMkLst>
        </pc:spChg>
        <pc:spChg chg="mod">
          <ac:chgData name="Bhrugen Patel" userId="f021a6139b3c29b3" providerId="LiveId" clId="{38113C94-C0A5-4006-89AD-ECEF98AF83BD}" dt="2021-09-24T15:21:10.244" v="270"/>
          <ac:spMkLst>
            <pc:docMk/>
            <pc:sldMk cId="3930584960" sldId="358"/>
            <ac:spMk id="216" creationId="{8AA71E20-2E9B-4CE4-9339-76B9DFDF648A}"/>
          </ac:spMkLst>
        </pc:spChg>
        <pc:spChg chg="add del">
          <ac:chgData name="Bhrugen Patel" userId="f021a6139b3c29b3" providerId="LiveId" clId="{38113C94-C0A5-4006-89AD-ECEF98AF83BD}" dt="2021-09-24T15:21:16.902" v="273" actId="22"/>
          <ac:spMkLst>
            <pc:docMk/>
            <pc:sldMk cId="3930584960" sldId="358"/>
            <ac:spMk id="217" creationId="{E10CDF69-63F2-44D9-B3E3-D9E22A562BB4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19" creationId="{F78EEC10-B63E-426B-9B88-C442A6DD153F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0" creationId="{8127583A-6387-45E8-ACFB-F02330453B12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1" creationId="{3A6A0030-4A7B-450E-9DC1-1791A60FB087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2" creationId="{F769073C-B37D-4FA2-ACA5-CB4AB593ABFB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3" creationId="{5A814159-641F-4E36-A264-A4ABBA0CE707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4" creationId="{69253FAE-40B0-4CAB-9A80-D93627B66715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5" creationId="{B8EC0A38-83EC-478D-BB58-6E080DE15C0A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6" creationId="{F311E189-0BD7-4F0C-B16F-563953EA2D41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7" creationId="{EDA95EA8-EF83-48E9-9C33-DB055420CCC0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8" creationId="{89E5CA02-942B-420F-861A-0D39C41E11FA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29" creationId="{BB951A9F-EF9F-4D05-AF86-DCE3CBAC7FC5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30" creationId="{B9556526-6E5D-4FE8-88ED-EE0BEA066EAA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31" creationId="{5E088C35-B8E3-43F1-87B2-5C9E14097A99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32" creationId="{6BC4057B-C812-489A-8FCD-C252D514531E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33" creationId="{8CFD1AFA-06AD-4ECC-A3F1-FF07CF9A1695}"/>
          </ac:spMkLst>
        </pc:spChg>
        <pc:spChg chg="mod">
          <ac:chgData name="Bhrugen Patel" userId="f021a6139b3c29b3" providerId="LiveId" clId="{38113C94-C0A5-4006-89AD-ECEF98AF83BD}" dt="2021-09-24T15:21:31.957" v="275"/>
          <ac:spMkLst>
            <pc:docMk/>
            <pc:sldMk cId="3930584960" sldId="358"/>
            <ac:spMk id="234" creationId="{A677607D-029C-4218-AB75-BEE1F391CFCD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35" creationId="{F74FA332-4CAB-4424-865D-409A1EFB238B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36" creationId="{1BFA97FE-09FA-487D-9619-ED252229E492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38" creationId="{025F1656-A050-4FB2-BC6A-F4C4D3999649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39" creationId="{1369FADE-88C0-456C-9AAE-03E7914B61A3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0" creationId="{CE1249F3-0420-4D4F-A28B-38742E3C92F4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1" creationId="{3B14BEC4-DB5A-4294-93EB-D76BE0AFBA10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2" creationId="{672355E9-82F9-4AF1-BC35-1130D14F7EF6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3" creationId="{EDC1AF67-EDB5-4C3D-9488-E844F9FA4435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4" creationId="{94660336-8FCC-4E13-916F-ED8F60B26644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5" creationId="{D3B31F27-84BD-464A-B2B9-8CAB35FB3B1D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6" creationId="{C701F3D7-6F3F-45E7-9C4E-AD2D2CB85E08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7" creationId="{92FC6C0C-CEF7-4637-AE57-33B4C030CCB8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8" creationId="{40CC19E6-B034-4AC8-A625-0D181D0B923F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49" creationId="{E7E86159-F74F-47D8-9FAB-CCF25AB60B51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50" creationId="{21D94F5F-20F7-46C7-A303-64D1B3A030F4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51" creationId="{8930CFCD-1985-45AB-8A0D-EA0EF866DE15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52" creationId="{B8F23D9C-5126-46D5-AD35-BD4F2A9A6A72}"/>
          </ac:spMkLst>
        </pc:spChg>
        <pc:spChg chg="mod">
          <ac:chgData name="Bhrugen Patel" userId="f021a6139b3c29b3" providerId="LiveId" clId="{38113C94-C0A5-4006-89AD-ECEF98AF83BD}" dt="2021-09-24T15:25:12.011" v="375"/>
          <ac:spMkLst>
            <pc:docMk/>
            <pc:sldMk cId="3930584960" sldId="358"/>
            <ac:spMk id="253" creationId="{D661EF8E-6E06-4F63-A2CA-C03302B6946A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54" creationId="{59965887-9820-421D-A4DD-EEE8E589E00A}"/>
          </ac:spMkLst>
        </pc:spChg>
        <pc:spChg chg="add del mod">
          <ac:chgData name="Bhrugen Patel" userId="f021a6139b3c29b3" providerId="LiveId" clId="{38113C94-C0A5-4006-89AD-ECEF98AF83BD}" dt="2021-09-24T15:26:43.610" v="423" actId="478"/>
          <ac:spMkLst>
            <pc:docMk/>
            <pc:sldMk cId="3930584960" sldId="358"/>
            <ac:spMk id="255" creationId="{17DBC8AB-DDAC-4ED7-8C33-FFB7E9D27AE2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57" creationId="{77DA46FB-C499-427A-A124-01B43115E41C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58" creationId="{1625F389-8C51-4CE1-B601-7337C3367510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59" creationId="{970E59DB-B1D0-49A9-B416-A81466CE1D74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0" creationId="{24C5A954-2DDB-450A-AEAF-B616A50E6B28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1" creationId="{27D044C0-17CD-4125-A0AA-E03704691D1F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2" creationId="{134B0460-46DF-484C-B74B-8069C2FACED6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3" creationId="{7F7D8810-9BF9-416C-AEBF-322E9E0D6023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4" creationId="{09DCA1A7-372F-482E-A976-CD9A68540874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5" creationId="{824ADE7D-3D5B-4D10-9B9C-27EE3E02DAD9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6" creationId="{CF9D262B-63F3-469C-84EA-4F5D5839E8F0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7" creationId="{FF07AAB0-BE66-400B-A679-0A7DF3B62404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8" creationId="{88602290-FFDC-4D14-98D0-B22DA2DEBF96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69" creationId="{BCC7A446-B9AE-4648-B02E-A7C011960E44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70" creationId="{F6015FC3-404A-4B62-9470-F13E0C5D20E9}"/>
          </ac:spMkLst>
        </pc:spChg>
        <pc:spChg chg="mod">
          <ac:chgData name="Bhrugen Patel" userId="f021a6139b3c29b3" providerId="LiveId" clId="{38113C94-C0A5-4006-89AD-ECEF98AF83BD}" dt="2021-09-24T15:25:28.189" v="377"/>
          <ac:spMkLst>
            <pc:docMk/>
            <pc:sldMk cId="3930584960" sldId="358"/>
            <ac:spMk id="271" creationId="{CB38BF81-FA7D-4BA9-AF62-152B22B15FA5}"/>
          </ac:spMkLst>
        </pc:spChg>
        <pc:spChg chg="add del mod">
          <ac:chgData name="Bhrugen Patel" userId="f021a6139b3c29b3" providerId="LiveId" clId="{38113C94-C0A5-4006-89AD-ECEF98AF83BD}" dt="2021-09-24T15:26:43.610" v="423" actId="478"/>
          <ac:spMkLst>
            <pc:docMk/>
            <pc:sldMk cId="3930584960" sldId="358"/>
            <ac:spMk id="272" creationId="{B9FC327E-CC54-48A7-AD46-3A910CED69BF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73" creationId="{8C62132A-9DE3-467B-AACA-784F034946BD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75" creationId="{CD88B40A-884A-4697-9E3A-55E557C89AD1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76" creationId="{20D8349E-A6AD-4974-9E11-FB1E79A88483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77" creationId="{30E8ADC5-D8C0-40B8-9399-212ECA442AAE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78" creationId="{F6969CB0-8C8A-4DC8-AB48-88478AB0C50E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79" creationId="{DE7BC2D4-9996-47A3-A302-F994B7002070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0" creationId="{2B1E8340-73B2-4504-84BB-D23175B75B93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1" creationId="{C1FC45A6-1C29-4873-8BB0-8F9EDC643748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2" creationId="{C17DB1E7-D791-474F-818F-38B13237B9F8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3" creationId="{F54CFA61-5931-42A8-A07E-8C8F30C21CDD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4" creationId="{6252C8B5-A7DB-4A52-9392-789E2522DF7A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5" creationId="{B82E7717-B553-4028-8352-1ECC49DC5ABF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6" creationId="{CE35E269-FF8E-465E-A45A-DDB644534F98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7" creationId="{6781327C-DA38-4336-B015-5CD437F21F54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8" creationId="{B8C7B4AA-FC45-4755-A713-58580857E557}"/>
          </ac:spMkLst>
        </pc:spChg>
        <pc:spChg chg="mod">
          <ac:chgData name="Bhrugen Patel" userId="f021a6139b3c29b3" providerId="LiveId" clId="{38113C94-C0A5-4006-89AD-ECEF98AF83BD}" dt="2021-09-24T15:26:16.429" v="409"/>
          <ac:spMkLst>
            <pc:docMk/>
            <pc:sldMk cId="3930584960" sldId="358"/>
            <ac:spMk id="289" creationId="{D84491BB-CE0E-4C80-846E-2748D8A66E2B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90" creationId="{21131F92-BF5B-402E-9616-7D8243ECE642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91" creationId="{0A0A7D74-79C3-4077-A4DE-7CD28EFE49F0}"/>
          </ac:spMkLst>
        </pc:spChg>
        <pc:spChg chg="add 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292" creationId="{EFFF957D-4E99-40D0-9317-DBE2154BCC82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293" creationId="{BCB1F60C-C666-4136-A17C-B165827727C4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295" creationId="{2A54869E-F25E-4499-B229-76644D9031ED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296" creationId="{83CC287A-22EF-4DC6-932B-E9E4E53862D3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297" creationId="{5AC412C9-D4C6-4EF9-B042-C3BD2E246E47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298" creationId="{414E8832-E8BD-447E-9DB6-E90515A1FE0D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299" creationId="{D1795F97-1E48-48D4-9FDD-F4250A2CFA68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0" creationId="{975E237A-51C9-4A0F-A28D-65F21AFDBC1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1" creationId="{BBEF8EEF-BEF6-48CF-8E06-71A9D48A7DAD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2" creationId="{A3CD90E0-82B8-4DF3-BA79-F00A720E4E3C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3" creationId="{7A4BA04C-634A-45ED-BBFD-1F2EF253149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4" creationId="{DD4C07BA-4764-46C1-B0C7-F4F58ED1A166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5" creationId="{1443069B-D923-41CE-A515-E879AF7316B7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6" creationId="{92B5B4A0-9F28-4F3B-AE36-FD8FE344D417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7" creationId="{0C181D3B-20D1-4715-8127-4355D2C14995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8" creationId="{6C4FC76D-3360-4C38-BF45-755FA262055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09" creationId="{C14AD4D5-0AC1-4ECF-A41E-2305A196E7EC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10" creationId="{8E44E260-9E3F-4042-A2E9-2B293AA2DE86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12" creationId="{B0248822-B652-4279-9E48-503EC49DCECE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14" creationId="{4FDEF468-6FA3-4175-BAB2-F1B1B44AD09D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15" creationId="{1E5C6215-4224-4EE0-B38E-6F11A34A36A8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16" creationId="{7CEDBCB0-EC28-4012-A756-963FFA5B2F4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17" creationId="{8B1B6291-5FC5-48A1-B03E-0DDAEE78939A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18" creationId="{C9FAC95E-1BEF-4C1D-A38D-1275FA183D6B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19" creationId="{0CEA7FB4-F8B3-4578-8B29-3A6CB563C92F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0" creationId="{4D56E755-1520-4782-954C-5F42F66298FE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1" creationId="{BB913A9B-D8D3-4893-9B5C-CBA556EC953E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2" creationId="{47B8266E-159D-4624-BEAB-05418391C19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3" creationId="{026F0CCD-20D1-4153-83CE-72ECCA01FDF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4" creationId="{9900A6F9-1145-41D8-B334-AA9403573E15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5" creationId="{6AE722B2-838E-43A1-B302-0639EE24B86D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6" creationId="{26D32D16-E55A-4BC5-AFBD-E96B3FBC9B4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7" creationId="{B09593CD-D640-448B-858F-4C839964D51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8" creationId="{A609DE05-0003-4141-84DC-D0A0B634022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29" creationId="{0CDA4BF6-2996-4BC4-862B-834706BBDA83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30" creationId="{E8835466-2231-4925-979E-6CB98FD45BD7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31" creationId="{C949650F-74F3-4DF2-A6E1-E044E8251503}"/>
          </ac:spMkLst>
        </pc:spChg>
        <pc:spChg chg="add del mod">
          <ac:chgData name="Bhrugen Patel" userId="f021a6139b3c29b3" providerId="LiveId" clId="{38113C94-C0A5-4006-89AD-ECEF98AF83BD}" dt="2021-09-24T15:37:11.821" v="511" actId="478"/>
          <ac:spMkLst>
            <pc:docMk/>
            <pc:sldMk cId="3930584960" sldId="358"/>
            <ac:spMk id="332" creationId="{89A5B09A-5DE3-40BB-B1F6-5694061B5243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34" creationId="{D4E44081-5C8B-465F-8C77-727C07F8E95D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35" creationId="{3598A864-EDF6-419E-AD94-F22F93FE4D0E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36" creationId="{0E56DFD3-B459-43B2-BCE5-9B7CE6A839FC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37" creationId="{9FE6CCD5-ED5B-42AE-A7C0-175C1403903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38" creationId="{11C5B4E5-9A11-44C6-89CB-ED316E097BEB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39" creationId="{0962C00F-A9EC-4393-BB80-CAE10DCAE39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0" creationId="{7889EA01-0715-4114-A7F4-787E71D4753B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1" creationId="{9CBE1DF1-34F7-4153-9810-695F0F5E5F2F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2" creationId="{C03FF238-E8D0-45E8-B250-2DC2DD9BB915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3" creationId="{A84BD038-6234-4FA9-B5E7-0E8F0510E1B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4" creationId="{ED5495B8-0633-4292-B8D8-7348D428C232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5" creationId="{AE1DC0AD-8BE1-4E9F-9FB5-0F4152FB1467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6" creationId="{F31277AC-2CD0-4637-933F-78992A5F1DB4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7" creationId="{27945D66-FC1B-45A1-A12E-70538606B992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8" creationId="{53BD21FA-0C30-44FB-860F-ABCE54FFFD94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49" creationId="{F549AAD3-46E9-4557-9BF5-13A4E94D70A6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50" creationId="{E134BB04-C6E5-49A7-86DE-D5DBEB074377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51" creationId="{5FE55787-BED1-4FA0-ADC1-C02D20C381D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3" creationId="{A88C1AFE-3FBF-4312-9F8D-044ED75F2A03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4" creationId="{530BEF08-C2DC-4ACA-B8A8-331519B7B94E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5" creationId="{A33C17B7-DC0C-4769-8426-2F0E35B8EF16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6" creationId="{20B7E7A8-FAAE-4ECA-9288-965DB8865E9A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7" creationId="{733FDEDC-EADF-4606-9FAA-608B21F697B3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8" creationId="{543ABAF8-03E8-420D-9C3D-7E3D53881890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59" creationId="{5899AFC4-A721-414B-9006-716D9C2B7FAA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0" creationId="{DD6F125E-C58E-4047-B79A-A80F3A0F32A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1" creationId="{793DCD91-956C-4D04-88E2-3F99BEC5F1D4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2" creationId="{46CB1B0A-8B39-4ACB-80F8-AE660C25100E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3" creationId="{289E67F1-F0F2-4AD0-9BBE-E5C5FA5C3E06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4" creationId="{941C0197-3971-48BB-8B86-632356C06596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5" creationId="{673EE82F-0A0C-4CCD-AFF8-9A8B066AFDA9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6" creationId="{88F8C33D-4DE9-409C-9D6C-50F132EF4008}"/>
          </ac:spMkLst>
        </pc:spChg>
        <pc:spChg chg="mod">
          <ac:chgData name="Bhrugen Patel" userId="f021a6139b3c29b3" providerId="LiveId" clId="{38113C94-C0A5-4006-89AD-ECEF98AF83BD}" dt="2021-09-24T15:27:57.339" v="448"/>
          <ac:spMkLst>
            <pc:docMk/>
            <pc:sldMk cId="3930584960" sldId="358"/>
            <ac:spMk id="367" creationId="{2FE16E7C-EB87-45DA-9BE2-3956895180C7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68" creationId="{6C67F820-55D3-4185-BCE0-59DBC3B6F5E3}"/>
          </ac:spMkLst>
        </pc:spChg>
        <pc:spChg chg="add del mod">
          <ac:chgData name="Bhrugen Patel" userId="f021a6139b3c29b3" providerId="LiveId" clId="{38113C94-C0A5-4006-89AD-ECEF98AF83BD}" dt="2021-09-24T15:37:17.174" v="514" actId="478"/>
          <ac:spMkLst>
            <pc:docMk/>
            <pc:sldMk cId="3930584960" sldId="358"/>
            <ac:spMk id="369" creationId="{E97F06AD-0A8D-40A7-A127-E1FF55885B80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70" creationId="{0A0973B2-68BB-43ED-BAC0-310EAB77F3AF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71" creationId="{0536D381-6AED-4D4A-AF56-59DB328FDBD7}"/>
          </ac:spMkLst>
        </pc:spChg>
        <pc:spChg chg="add del mod">
          <ac:chgData name="Bhrugen Patel" userId="f021a6139b3c29b3" providerId="LiveId" clId="{38113C94-C0A5-4006-89AD-ECEF98AF83BD}" dt="2021-09-26T18:03:57.893" v="943" actId="478"/>
          <ac:spMkLst>
            <pc:docMk/>
            <pc:sldMk cId="3930584960" sldId="358"/>
            <ac:spMk id="372" creationId="{DC69512C-F8F3-42DE-A95A-EE0E7986B728}"/>
          </ac:spMkLst>
        </pc:spChg>
        <pc:spChg chg="add del mod">
          <ac:chgData name="Bhrugen Patel" userId="f021a6139b3c29b3" providerId="LiveId" clId="{38113C94-C0A5-4006-89AD-ECEF98AF83BD}" dt="2021-09-24T15:41:10.392" v="589" actId="478"/>
          <ac:spMkLst>
            <pc:docMk/>
            <pc:sldMk cId="3930584960" sldId="358"/>
            <ac:spMk id="373" creationId="{735A070C-47C2-4427-ACE3-3A4A53001A3F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75" creationId="{FE0E0DE3-B447-4785-B1A1-FFCB751E3A86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76" creationId="{FD005DB3-A217-410C-ABEC-3E378B210661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77" creationId="{94B4F6A2-A231-458A-B43C-1670C6E5791A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78" creationId="{1A6C58B5-A8A7-4905-8836-9145E75BA7B6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79" creationId="{1CA00EC7-BBFD-45D2-B45E-8B68280C843F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0" creationId="{53C8711C-E207-45F3-994F-2C7DC53B2B16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1" creationId="{F7642B9F-EC2D-4363-94C5-BE8A24EC556A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2" creationId="{4ADCA437-A6C0-4C5D-84F1-8909DEDB31A0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3" creationId="{A9F84E99-5517-47E3-8608-ED26596FBF0A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4" creationId="{ADADA727-3E5A-4CB6-8E1F-463C14044CA5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5" creationId="{B9B4BFD6-3937-428E-AA59-0769418E690A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6" creationId="{8CDF7361-9DAD-49D7-AED9-70C16C326F9B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7" creationId="{1589AD3B-EAE8-4914-84B8-7A304308458A}"/>
          </ac:spMkLst>
        </pc:spChg>
        <pc:spChg chg="mod">
          <ac:chgData name="Bhrugen Patel" userId="f021a6139b3c29b3" providerId="LiveId" clId="{38113C94-C0A5-4006-89AD-ECEF98AF83BD}" dt="2021-09-24T15:42:33.162" v="691" actId="207"/>
          <ac:spMkLst>
            <pc:docMk/>
            <pc:sldMk cId="3930584960" sldId="358"/>
            <ac:spMk id="388" creationId="{2A1A5A57-C7FF-4420-A82C-88D268685070}"/>
          </ac:spMkLst>
        </pc:spChg>
        <pc:spChg chg="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1126" creationId="{00000000-0000-0000-0000-000000000000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160" creationId="{00000000-0000-0000-0000-000000000000}"/>
          </ac:spMkLst>
        </pc:spChg>
        <pc:spChg chg="mod">
          <ac:chgData name="Bhrugen Patel" userId="f021a6139b3c29b3" providerId="LiveId" clId="{38113C94-C0A5-4006-89AD-ECEF98AF83BD}" dt="2021-09-24T15:57:18.381" v="704" actId="1076"/>
          <ac:spMkLst>
            <pc:docMk/>
            <pc:sldMk cId="3930584960" sldId="358"/>
            <ac:spMk id="1181" creationId="{00000000-0000-0000-0000-000000000000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182" creationId="{00000000-0000-0000-0000-000000000000}"/>
          </ac:spMkLst>
        </pc:spChg>
        <pc:spChg chg="del">
          <ac:chgData name="Bhrugen Patel" userId="f021a6139b3c29b3" providerId="LiveId" clId="{38113C94-C0A5-4006-89AD-ECEF98AF83BD}" dt="2021-09-24T15:17:26.767" v="212" actId="478"/>
          <ac:spMkLst>
            <pc:docMk/>
            <pc:sldMk cId="3930584960" sldId="358"/>
            <ac:spMk id="1183" creationId="{00000000-0000-0000-0000-000000000000}"/>
          </ac:spMkLst>
        </pc:spChg>
        <pc:grpChg chg="del">
          <ac:chgData name="Bhrugen Patel" userId="f021a6139b3c29b3" providerId="LiveId" clId="{38113C94-C0A5-4006-89AD-ECEF98AF83BD}" dt="2021-09-24T15:17:26.767" v="212" actId="478"/>
          <ac:grpSpMkLst>
            <pc:docMk/>
            <pc:sldMk cId="3930584960" sldId="358"/>
            <ac:grpSpMk id="92" creationId="{91FDD16C-A3EA-467B-99BC-27EFD4EC8740}"/>
          </ac:grpSpMkLst>
        </pc:grpChg>
        <pc:grpChg chg="del">
          <ac:chgData name="Bhrugen Patel" userId="f021a6139b3c29b3" providerId="LiveId" clId="{38113C94-C0A5-4006-89AD-ECEF98AF83BD}" dt="2021-09-24T15:17:26.767" v="212" actId="478"/>
          <ac:grpSpMkLst>
            <pc:docMk/>
            <pc:sldMk cId="3930584960" sldId="358"/>
            <ac:grpSpMk id="110" creationId="{ECD06690-8334-4F39-98B9-7ED845C9F90F}"/>
          </ac:grpSpMkLst>
        </pc:grpChg>
        <pc:grpChg chg="del">
          <ac:chgData name="Bhrugen Patel" userId="f021a6139b3c29b3" providerId="LiveId" clId="{38113C94-C0A5-4006-89AD-ECEF98AF83BD}" dt="2021-09-24T15:27:51.524" v="447" actId="478"/>
          <ac:grpSpMkLst>
            <pc:docMk/>
            <pc:sldMk cId="3930584960" sldId="358"/>
            <ac:grpSpMk id="148" creationId="{558C0259-4A81-4DCC-A1A1-C67126BB5300}"/>
          </ac:grpSpMkLst>
        </pc:grpChg>
        <pc:grpChg chg="add del mod">
          <ac:chgData name="Bhrugen Patel" userId="f021a6139b3c29b3" providerId="LiveId" clId="{38113C94-C0A5-4006-89AD-ECEF98AF83BD}" dt="2021-09-24T15:21:20.932" v="274" actId="478"/>
          <ac:grpSpMkLst>
            <pc:docMk/>
            <pc:sldMk cId="3930584960" sldId="358"/>
            <ac:grpSpMk id="168" creationId="{8F8E077A-58E9-41EC-88E4-67554DD2AE0C}"/>
          </ac:grpSpMkLst>
        </pc:grpChg>
        <pc:grpChg chg="del">
          <ac:chgData name="Bhrugen Patel" userId="f021a6139b3c29b3" providerId="LiveId" clId="{38113C94-C0A5-4006-89AD-ECEF98AF83BD}" dt="2021-09-24T15:27:51.524" v="447" actId="478"/>
          <ac:grpSpMkLst>
            <pc:docMk/>
            <pc:sldMk cId="3930584960" sldId="358"/>
            <ac:grpSpMk id="171" creationId="{63448664-AD5D-4A9D-86FD-FC9F95D905C0}"/>
          </ac:grpSpMkLst>
        </pc:grpChg>
        <pc:grpChg chg="del">
          <ac:chgData name="Bhrugen Patel" userId="f021a6139b3c29b3" providerId="LiveId" clId="{38113C94-C0A5-4006-89AD-ECEF98AF83BD}" dt="2021-09-24T15:17:26.767" v="212" actId="478"/>
          <ac:grpSpMkLst>
            <pc:docMk/>
            <pc:sldMk cId="3930584960" sldId="358"/>
            <ac:grpSpMk id="186" creationId="{CDAB4C0B-CAEE-4A5A-9FDE-23249B164649}"/>
          </ac:grpSpMkLst>
        </pc:grpChg>
        <pc:grpChg chg="add mod">
          <ac:chgData name="Bhrugen Patel" userId="f021a6139b3c29b3" providerId="LiveId" clId="{38113C94-C0A5-4006-89AD-ECEF98AF83BD}" dt="2021-09-24T15:57:18.381" v="704" actId="1076"/>
          <ac:grpSpMkLst>
            <pc:docMk/>
            <pc:sldMk cId="3930584960" sldId="358"/>
            <ac:grpSpMk id="218" creationId="{53274C4F-9933-4129-9BE2-20D4B201476A}"/>
          </ac:grpSpMkLst>
        </pc:grpChg>
        <pc:grpChg chg="add mod">
          <ac:chgData name="Bhrugen Patel" userId="f021a6139b3c29b3" providerId="LiveId" clId="{38113C94-C0A5-4006-89AD-ECEF98AF83BD}" dt="2021-09-24T15:57:18.381" v="704" actId="1076"/>
          <ac:grpSpMkLst>
            <pc:docMk/>
            <pc:sldMk cId="3930584960" sldId="358"/>
            <ac:grpSpMk id="237" creationId="{296E4DB4-BD84-4049-B2C6-190D678604C3}"/>
          </ac:grpSpMkLst>
        </pc:grpChg>
        <pc:grpChg chg="add del mod">
          <ac:chgData name="Bhrugen Patel" userId="f021a6139b3c29b3" providerId="LiveId" clId="{38113C94-C0A5-4006-89AD-ECEF98AF83BD}" dt="2021-09-24T15:26:43.610" v="423" actId="478"/>
          <ac:grpSpMkLst>
            <pc:docMk/>
            <pc:sldMk cId="3930584960" sldId="358"/>
            <ac:grpSpMk id="256" creationId="{30E814CE-881D-40E1-A484-14825C63352D}"/>
          </ac:grpSpMkLst>
        </pc:grpChg>
        <pc:grpChg chg="add mod">
          <ac:chgData name="Bhrugen Patel" userId="f021a6139b3c29b3" providerId="LiveId" clId="{38113C94-C0A5-4006-89AD-ECEF98AF83BD}" dt="2021-09-24T15:57:18.381" v="704" actId="1076"/>
          <ac:grpSpMkLst>
            <pc:docMk/>
            <pc:sldMk cId="3930584960" sldId="358"/>
            <ac:grpSpMk id="274" creationId="{A212F01F-7B67-4383-8F0E-A6583A9CADD1}"/>
          </ac:grpSpMkLst>
        </pc:grpChg>
        <pc:grpChg chg="add del mod">
          <ac:chgData name="Bhrugen Patel" userId="f021a6139b3c29b3" providerId="LiveId" clId="{38113C94-C0A5-4006-89AD-ECEF98AF83BD}" dt="2021-09-26T18:03:57.893" v="943" actId="478"/>
          <ac:grpSpMkLst>
            <pc:docMk/>
            <pc:sldMk cId="3930584960" sldId="358"/>
            <ac:grpSpMk id="294" creationId="{B96A9514-7C49-4F1C-8DCD-1089E1094167}"/>
          </ac:grpSpMkLst>
        </pc:grpChg>
        <pc:grpChg chg="add del mod">
          <ac:chgData name="Bhrugen Patel" userId="f021a6139b3c29b3" providerId="LiveId" clId="{38113C94-C0A5-4006-89AD-ECEF98AF83BD}" dt="2021-09-26T18:03:57.893" v="943" actId="478"/>
          <ac:grpSpMkLst>
            <pc:docMk/>
            <pc:sldMk cId="3930584960" sldId="358"/>
            <ac:grpSpMk id="313" creationId="{A4C972EB-331A-46D4-9BE6-B3A2E41152FD}"/>
          </ac:grpSpMkLst>
        </pc:grpChg>
        <pc:grpChg chg="add del mod">
          <ac:chgData name="Bhrugen Patel" userId="f021a6139b3c29b3" providerId="LiveId" clId="{38113C94-C0A5-4006-89AD-ECEF98AF83BD}" dt="2021-09-26T18:03:57.893" v="943" actId="478"/>
          <ac:grpSpMkLst>
            <pc:docMk/>
            <pc:sldMk cId="3930584960" sldId="358"/>
            <ac:grpSpMk id="333" creationId="{C622F80D-71A7-41BD-A96E-527EEA13A143}"/>
          </ac:grpSpMkLst>
        </pc:grpChg>
        <pc:grpChg chg="add del mod">
          <ac:chgData name="Bhrugen Patel" userId="f021a6139b3c29b3" providerId="LiveId" clId="{38113C94-C0A5-4006-89AD-ECEF98AF83BD}" dt="2021-09-26T18:03:57.893" v="943" actId="478"/>
          <ac:grpSpMkLst>
            <pc:docMk/>
            <pc:sldMk cId="3930584960" sldId="358"/>
            <ac:grpSpMk id="352" creationId="{55554E76-9FB1-4BA1-8124-5D3B79672B9D}"/>
          </ac:grpSpMkLst>
        </pc:grpChg>
        <pc:grpChg chg="add del mod">
          <ac:chgData name="Bhrugen Patel" userId="f021a6139b3c29b3" providerId="LiveId" clId="{38113C94-C0A5-4006-89AD-ECEF98AF83BD}" dt="2021-09-26T18:03:59.395" v="944" actId="478"/>
          <ac:grpSpMkLst>
            <pc:docMk/>
            <pc:sldMk cId="3930584960" sldId="358"/>
            <ac:grpSpMk id="374" creationId="{BA38F411-FC39-47C5-8A18-697BD7BB162D}"/>
          </ac:grpSpMkLst>
        </pc:grpChg>
        <pc:grpChg chg="mod">
          <ac:chgData name="Bhrugen Patel" userId="f021a6139b3c29b3" providerId="LiveId" clId="{38113C94-C0A5-4006-89AD-ECEF98AF83BD}" dt="2021-09-24T15:57:18.381" v="704" actId="1076"/>
          <ac:grpSpMkLst>
            <pc:docMk/>
            <pc:sldMk cId="3930584960" sldId="358"/>
            <ac:grpSpMk id="1127" creationId="{00000000-0000-0000-0000-000000000000}"/>
          </ac:grpSpMkLst>
        </pc:grpChg>
        <pc:grpChg chg="del">
          <ac:chgData name="Bhrugen Patel" userId="f021a6139b3c29b3" providerId="LiveId" clId="{38113C94-C0A5-4006-89AD-ECEF98AF83BD}" dt="2021-09-24T15:17:26.767" v="212" actId="478"/>
          <ac:grpSpMkLst>
            <pc:docMk/>
            <pc:sldMk cId="3930584960" sldId="358"/>
            <ac:grpSpMk id="1143" creationId="{00000000-0000-0000-0000-000000000000}"/>
          </ac:grpSpMkLst>
        </pc:grpChg>
        <pc:grpChg chg="del">
          <ac:chgData name="Bhrugen Patel" userId="f021a6139b3c29b3" providerId="LiveId" clId="{38113C94-C0A5-4006-89AD-ECEF98AF83BD}" dt="2021-09-24T15:17:26.767" v="212" actId="478"/>
          <ac:grpSpMkLst>
            <pc:docMk/>
            <pc:sldMk cId="3930584960" sldId="358"/>
            <ac:grpSpMk id="1161" creationId="{00000000-0000-0000-0000-000000000000}"/>
          </ac:grpSpMkLst>
        </pc:grpChg>
        <pc:picChg chg="add mod">
          <ac:chgData name="Bhrugen Patel" userId="f021a6139b3c29b3" providerId="LiveId" clId="{38113C94-C0A5-4006-89AD-ECEF98AF83BD}" dt="2021-09-24T15:57:18.381" v="704" actId="1076"/>
          <ac:picMkLst>
            <pc:docMk/>
            <pc:sldMk cId="3930584960" sldId="358"/>
            <ac:picMk id="4" creationId="{A7290308-8AA2-4E94-A3C7-98697572D5FC}"/>
          </ac:picMkLst>
        </pc:picChg>
        <pc:picChg chg="add del mod">
          <ac:chgData name="Bhrugen Patel" userId="f021a6139b3c29b3" providerId="LiveId" clId="{38113C94-C0A5-4006-89AD-ECEF98AF83BD}" dt="2021-09-26T18:03:57.893" v="943" actId="478"/>
          <ac:picMkLst>
            <pc:docMk/>
            <pc:sldMk cId="3930584960" sldId="358"/>
            <ac:picMk id="311" creationId="{232A6869-6174-40EA-ABBE-DB912F11676E}"/>
          </ac:picMkLst>
        </pc:picChg>
        <pc:cxnChg chg="del">
          <ac:chgData name="Bhrugen Patel" userId="f021a6139b3c29b3" providerId="LiveId" clId="{38113C94-C0A5-4006-89AD-ECEF98AF83BD}" dt="2021-09-24T15:17:40.541" v="214" actId="478"/>
          <ac:cxnSpMkLst>
            <pc:docMk/>
            <pc:sldMk cId="3930584960" sldId="358"/>
            <ac:cxnSpMk id="3" creationId="{FD46B745-5D7C-435C-9040-648C5FD43D65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0" creationId="{217835A8-2DEE-4891-B7AC-B13CD4CA32DD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33" creationId="{3224A2E1-E9D9-410A-86E4-DCE5C27BC9DD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36" creationId="{F30A987D-C339-4545-92AD-0579CC298A25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37" creationId="{1EB8E001-FF63-453B-A7AE-5D556C51C19D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40" creationId="{6DB2DE48-F22C-43F7-9B66-E68FB03ADAA0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41" creationId="{378C49A8-1517-48AD-9816-106F4769E53F}"/>
          </ac:cxnSpMkLst>
        </pc:cxnChg>
        <pc:cxnChg chg="del">
          <ac:chgData name="Bhrugen Patel" userId="f021a6139b3c29b3" providerId="LiveId" clId="{38113C94-C0A5-4006-89AD-ECEF98AF83BD}" dt="2021-09-24T15:17:26.767" v="212" actId="478"/>
          <ac:cxnSpMkLst>
            <pc:docMk/>
            <pc:sldMk cId="3930584960" sldId="358"/>
            <ac:cxnSpMk id="166" creationId="{880BFA58-4CF5-45F7-AC62-771CF9CBC48E}"/>
          </ac:cxnSpMkLst>
        </pc:cxnChg>
      </pc:sldChg>
      <pc:sldChg chg="add">
        <pc:chgData name="Bhrugen Patel" userId="f021a6139b3c29b3" providerId="LiveId" clId="{38113C94-C0A5-4006-89AD-ECEF98AF83BD}" dt="2021-09-26T18:03:52.738" v="942"/>
        <pc:sldMkLst>
          <pc:docMk/>
          <pc:sldMk cId="1455255877" sldId="359"/>
        </pc:sldMkLst>
      </pc:sldChg>
      <pc:sldChg chg="addSp delSp modSp add mod ord delAnim modAnim">
        <pc:chgData name="Bhrugen Patel" userId="f021a6139b3c29b3" providerId="LiveId" clId="{38113C94-C0A5-4006-89AD-ECEF98AF83BD}" dt="2021-11-05T20:24:28.085" v="2051" actId="20577"/>
        <pc:sldMkLst>
          <pc:docMk/>
          <pc:sldMk cId="2414641105" sldId="360"/>
        </pc:sldMkLst>
        <pc:spChg chg="add del mod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3" creationId="{416DDAED-8C1A-4280-BFFB-C57EC5FFF6EE}"/>
          </ac:spMkLst>
        </pc:spChg>
        <pc:spChg chg="add del mod">
          <ac:chgData name="Bhrugen Patel" userId="f021a6139b3c29b3" providerId="LiveId" clId="{38113C94-C0A5-4006-89AD-ECEF98AF83BD}" dt="2021-09-28T23:33:52.308" v="1055" actId="478"/>
          <ac:spMkLst>
            <pc:docMk/>
            <pc:sldMk cId="2414641105" sldId="360"/>
            <ac:spMk id="5" creationId="{624AA21B-4CCB-485F-8D00-9824ECFBC3ED}"/>
          </ac:spMkLst>
        </pc:spChg>
        <pc:spChg chg="add del mod">
          <ac:chgData name="Bhrugen Patel" userId="f021a6139b3c29b3" providerId="LiveId" clId="{38113C94-C0A5-4006-89AD-ECEF98AF83BD}" dt="2021-09-28T23:33:52.308" v="1055" actId="478"/>
          <ac:spMkLst>
            <pc:docMk/>
            <pc:sldMk cId="2414641105" sldId="360"/>
            <ac:spMk id="7" creationId="{08256EBD-7894-44C6-A0CD-40FC0A335505}"/>
          </ac:spMkLst>
        </pc:spChg>
        <pc:spChg chg="add del mod">
          <ac:chgData name="Bhrugen Patel" userId="f021a6139b3c29b3" providerId="LiveId" clId="{38113C94-C0A5-4006-89AD-ECEF98AF83BD}" dt="2021-09-28T23:33:52.308" v="1055" actId="478"/>
          <ac:spMkLst>
            <pc:docMk/>
            <pc:sldMk cId="2414641105" sldId="360"/>
            <ac:spMk id="9" creationId="{BBC1C691-4AF7-4B2B-B562-2E1C5615F06B}"/>
          </ac:spMkLst>
        </pc:spChg>
        <pc:spChg chg="add del mod">
          <ac:chgData name="Bhrugen Patel" userId="f021a6139b3c29b3" providerId="LiveId" clId="{38113C94-C0A5-4006-89AD-ECEF98AF83BD}" dt="2021-09-28T23:33:52.308" v="1055" actId="478"/>
          <ac:spMkLst>
            <pc:docMk/>
            <pc:sldMk cId="2414641105" sldId="360"/>
            <ac:spMk id="11" creationId="{8FBAEC52-3709-47FC-8A54-48EDAE4DD2CF}"/>
          </ac:spMkLst>
        </pc:spChg>
        <pc:spChg chg="add del mod">
          <ac:chgData name="Bhrugen Patel" userId="f021a6139b3c29b3" providerId="LiveId" clId="{38113C94-C0A5-4006-89AD-ECEF98AF83BD}" dt="2021-09-28T23:33:52.308" v="1055" actId="478"/>
          <ac:spMkLst>
            <pc:docMk/>
            <pc:sldMk cId="2414641105" sldId="360"/>
            <ac:spMk id="13" creationId="{5C56C307-F9D4-4626-A0BF-05DFA5E09A34}"/>
          </ac:spMkLst>
        </pc:spChg>
        <pc:spChg chg="add mod">
          <ac:chgData name="Bhrugen Patel" userId="f021a6139b3c29b3" providerId="LiveId" clId="{38113C94-C0A5-4006-89AD-ECEF98AF83BD}" dt="2021-11-05T20:24:28.085" v="2051" actId="20577"/>
          <ac:spMkLst>
            <pc:docMk/>
            <pc:sldMk cId="2414641105" sldId="360"/>
            <ac:spMk id="14" creationId="{D2FB815C-581E-434F-9DB2-59624C4714A1}"/>
          </ac:spMkLst>
        </pc:spChg>
        <pc:spChg chg="del">
          <ac:chgData name="Bhrugen Patel" userId="f021a6139b3c29b3" providerId="LiveId" clId="{38113C94-C0A5-4006-89AD-ECEF98AF83BD}" dt="2021-09-28T23:33:53.689" v="1056" actId="478"/>
          <ac:spMkLst>
            <pc:docMk/>
            <pc:sldMk cId="2414641105" sldId="360"/>
            <ac:spMk id="66" creationId="{4CF4F1BC-87A3-4CE9-B29B-0AB7A81E2E60}"/>
          </ac:spMkLst>
        </pc:spChg>
        <pc:spChg chg="del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85" creationId="{48B1019A-14A0-48D6-802D-B9FDAE98185A}"/>
          </ac:spMkLst>
        </pc:spChg>
        <pc:spChg chg="del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535" creationId="{0C008F40-F85E-4339-87DC-99B815CF63F1}"/>
          </ac:spMkLst>
        </pc:spChg>
        <pc:spChg chg="mod">
          <ac:chgData name="Bhrugen Patel" userId="f021a6139b3c29b3" providerId="LiveId" clId="{38113C94-C0A5-4006-89AD-ECEF98AF83BD}" dt="2021-11-05T20:24:14.134" v="2031" actId="20577"/>
          <ac:spMkLst>
            <pc:docMk/>
            <pc:sldMk cId="2414641105" sldId="360"/>
            <ac:spMk id="763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764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765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770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33:43.120" v="1053" actId="478"/>
          <ac:spMkLst>
            <pc:docMk/>
            <pc:sldMk cId="2414641105" sldId="360"/>
            <ac:spMk id="772" creationId="{00000000-0000-0000-0000-000000000000}"/>
          </ac:spMkLst>
        </pc:spChg>
        <pc:spChg chg="del">
          <ac:chgData name="Bhrugen Patel" userId="f021a6139b3c29b3" providerId="LiveId" clId="{38113C94-C0A5-4006-89AD-ECEF98AF83BD}" dt="2021-09-28T23:33:48.248" v="1054" actId="478"/>
          <ac:spMkLst>
            <pc:docMk/>
            <pc:sldMk cId="2414641105" sldId="360"/>
            <ac:spMk id="774" creationId="{00000000-0000-0000-0000-000000000000}"/>
          </ac:spMkLst>
        </pc:s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67" creationId="{98E854BB-A9ED-4F27-A76F-39F69B0D9F06}"/>
          </ac:grpSpMkLst>
        </pc:gr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86" creationId="{F97ECE3B-0A4D-4828-89C3-0AB591D115D6}"/>
          </ac:grpSpMkLst>
        </pc:gr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101" creationId="{804A09AD-C0CA-4EF6-A275-2781413F345E}"/>
          </ac:grpSpMkLst>
        </pc:gr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528" creationId="{110AD2F7-D80B-4CC1-AB1E-097F0D03F9F4}"/>
          </ac:grpSpMkLst>
        </pc:gr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776" creationId="{00000000-0000-0000-0000-000000000000}"/>
          </ac:grpSpMkLst>
        </pc:gr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779" creationId="{00000000-0000-0000-0000-000000000000}"/>
          </ac:grpSpMkLst>
        </pc:grpChg>
        <pc:grpChg chg="del">
          <ac:chgData name="Bhrugen Patel" userId="f021a6139b3c29b3" providerId="LiveId" clId="{38113C94-C0A5-4006-89AD-ECEF98AF83BD}" dt="2021-09-28T23:33:48.248" v="1054" actId="478"/>
          <ac:grpSpMkLst>
            <pc:docMk/>
            <pc:sldMk cId="2414641105" sldId="360"/>
            <ac:grpSpMk id="784" creationId="{00000000-0000-0000-0000-000000000000}"/>
          </ac:grpSpMkLst>
        </pc:grpChg>
        <pc:grpChg chg="del">
          <ac:chgData name="Bhrugen Patel" userId="f021a6139b3c29b3" providerId="LiveId" clId="{38113C94-C0A5-4006-89AD-ECEF98AF83BD}" dt="2021-09-28T23:33:42.005" v="1052" actId="478"/>
          <ac:grpSpMkLst>
            <pc:docMk/>
            <pc:sldMk cId="2414641105" sldId="360"/>
            <ac:grpSpMk id="796" creationId="{00000000-0000-0000-0000-000000000000}"/>
          </ac:grpSpMkLst>
        </pc:grpChg>
      </pc:sldChg>
      <pc:sldChg chg="addSp delSp modSp add mod ord modTransition delAnim modAnim">
        <pc:chgData name="Bhrugen Patel" userId="f021a6139b3c29b3" providerId="LiveId" clId="{38113C94-C0A5-4006-89AD-ECEF98AF83BD}" dt="2021-10-04T23:02:31.537" v="1891"/>
        <pc:sldMkLst>
          <pc:docMk/>
          <pc:sldMk cId="552039792" sldId="361"/>
        </pc:sldMkLst>
        <pc:spChg chg="del">
          <ac:chgData name="Bhrugen Patel" userId="f021a6139b3c29b3" providerId="LiveId" clId="{38113C94-C0A5-4006-89AD-ECEF98AF83BD}" dt="2021-09-29T13:50:54.493" v="1692" actId="478"/>
          <ac:spMkLst>
            <pc:docMk/>
            <pc:sldMk cId="552039792" sldId="361"/>
            <ac:spMk id="4" creationId="{523CB4BD-EDA3-4A6B-89C7-C5735E72A137}"/>
          </ac:spMkLst>
        </pc:spChg>
        <pc:spChg chg="add del mod">
          <ac:chgData name="Bhrugen Patel" userId="f021a6139b3c29b3" providerId="LiveId" clId="{38113C94-C0A5-4006-89AD-ECEF98AF83BD}" dt="2021-09-29T13:50:56.911" v="1693" actId="478"/>
          <ac:spMkLst>
            <pc:docMk/>
            <pc:sldMk cId="552039792" sldId="361"/>
            <ac:spMk id="6" creationId="{BB52EAF0-8969-441D-96BE-C707EC19FF1F}"/>
          </ac:spMkLst>
        </pc:spChg>
        <pc:spChg chg="del">
          <ac:chgData name="Bhrugen Patel" userId="f021a6139b3c29b3" providerId="LiveId" clId="{38113C94-C0A5-4006-89AD-ECEF98AF83BD}" dt="2021-09-29T13:50:54.493" v="1692" actId="478"/>
          <ac:spMkLst>
            <pc:docMk/>
            <pc:sldMk cId="552039792" sldId="361"/>
            <ac:spMk id="10" creationId="{D945B95D-FD6A-48A0-989F-AC624884BAF4}"/>
          </ac:spMkLst>
        </pc:spChg>
        <pc:spChg chg="add mod ord">
          <ac:chgData name="Bhrugen Patel" userId="f021a6139b3c29b3" providerId="LiveId" clId="{38113C94-C0A5-4006-89AD-ECEF98AF83BD}" dt="2021-09-29T13:51:24.835" v="1701" actId="207"/>
          <ac:spMkLst>
            <pc:docMk/>
            <pc:sldMk cId="552039792" sldId="361"/>
            <ac:spMk id="11" creationId="{64B79EC4-001B-433F-ADF3-F9091DA37C67}"/>
          </ac:spMkLst>
        </pc:spChg>
        <pc:spChg chg="del">
          <ac:chgData name="Bhrugen Patel" userId="f021a6139b3c29b3" providerId="LiveId" clId="{38113C94-C0A5-4006-89AD-ECEF98AF83BD}" dt="2021-09-29T13:50:54.493" v="1692" actId="478"/>
          <ac:spMkLst>
            <pc:docMk/>
            <pc:sldMk cId="552039792" sldId="361"/>
            <ac:spMk id="12" creationId="{73E50B09-ABF2-4509-8FC7-09763B8067D3}"/>
          </ac:spMkLst>
        </pc:spChg>
        <pc:spChg chg="del">
          <ac:chgData name="Bhrugen Patel" userId="f021a6139b3c29b3" providerId="LiveId" clId="{38113C94-C0A5-4006-89AD-ECEF98AF83BD}" dt="2021-09-29T13:50:54.493" v="1692" actId="478"/>
          <ac:spMkLst>
            <pc:docMk/>
            <pc:sldMk cId="552039792" sldId="361"/>
            <ac:spMk id="101" creationId="{40C761F8-6821-43D7-A138-1983B95407A8}"/>
          </ac:spMkLst>
        </pc:spChg>
        <pc:spChg chg="del">
          <ac:chgData name="Bhrugen Patel" userId="f021a6139b3c29b3" providerId="LiveId" clId="{38113C94-C0A5-4006-89AD-ECEF98AF83BD}" dt="2021-09-29T13:50:54.493" v="1692" actId="478"/>
          <ac:spMkLst>
            <pc:docMk/>
            <pc:sldMk cId="552039792" sldId="361"/>
            <ac:spMk id="102" creationId="{8FC1DE5D-6AFD-41BD-B1CB-D24F47E65DF6}"/>
          </ac:spMkLst>
        </pc:spChg>
        <pc:spChg chg="del">
          <ac:chgData name="Bhrugen Patel" userId="f021a6139b3c29b3" providerId="LiveId" clId="{38113C94-C0A5-4006-89AD-ECEF98AF83BD}" dt="2021-09-29T13:50:54.493" v="1692" actId="478"/>
          <ac:spMkLst>
            <pc:docMk/>
            <pc:sldMk cId="552039792" sldId="361"/>
            <ac:spMk id="1233" creationId="{00000000-0000-0000-0000-000000000000}"/>
          </ac:spMkLst>
        </pc:spChg>
        <pc:picChg chg="del">
          <ac:chgData name="Bhrugen Patel" userId="f021a6139b3c29b3" providerId="LiveId" clId="{38113C94-C0A5-4006-89AD-ECEF98AF83BD}" dt="2021-09-29T13:50:54.493" v="1692" actId="478"/>
          <ac:picMkLst>
            <pc:docMk/>
            <pc:sldMk cId="552039792" sldId="361"/>
            <ac:picMk id="3" creationId="{11D6AF37-943B-4975-8300-7C0B689DB025}"/>
          </ac:picMkLst>
        </pc:picChg>
        <pc:picChg chg="del">
          <ac:chgData name="Bhrugen Patel" userId="f021a6139b3c29b3" providerId="LiveId" clId="{38113C94-C0A5-4006-89AD-ECEF98AF83BD}" dt="2021-09-29T13:50:54.493" v="1692" actId="478"/>
          <ac:picMkLst>
            <pc:docMk/>
            <pc:sldMk cId="552039792" sldId="361"/>
            <ac:picMk id="5" creationId="{42BCC81D-1F13-44E4-9224-CF2F9B2691FA}"/>
          </ac:picMkLst>
        </pc:picChg>
        <pc:picChg chg="del">
          <ac:chgData name="Bhrugen Patel" userId="f021a6139b3c29b3" providerId="LiveId" clId="{38113C94-C0A5-4006-89AD-ECEF98AF83BD}" dt="2021-09-29T13:50:54.493" v="1692" actId="478"/>
          <ac:picMkLst>
            <pc:docMk/>
            <pc:sldMk cId="552039792" sldId="361"/>
            <ac:picMk id="7" creationId="{9CA8DE19-8924-45D9-9A4F-883DF671F145}"/>
          </ac:picMkLst>
        </pc:picChg>
        <pc:picChg chg="add mod">
          <ac:chgData name="Bhrugen Patel" userId="f021a6139b3c29b3" providerId="LiveId" clId="{38113C94-C0A5-4006-89AD-ECEF98AF83BD}" dt="2021-09-29T13:51:06.709" v="1696" actId="962"/>
          <ac:picMkLst>
            <pc:docMk/>
            <pc:sldMk cId="552039792" sldId="361"/>
            <ac:picMk id="9" creationId="{5FD78822-5F3C-49BD-8402-AAFF326F9341}"/>
          </ac:picMkLst>
        </pc:picChg>
        <pc:picChg chg="del">
          <ac:chgData name="Bhrugen Patel" userId="f021a6139b3c29b3" providerId="LiveId" clId="{38113C94-C0A5-4006-89AD-ECEF98AF83BD}" dt="2021-09-29T13:50:54.493" v="1692" actId="478"/>
          <ac:picMkLst>
            <pc:docMk/>
            <pc:sldMk cId="552039792" sldId="361"/>
            <ac:picMk id="14" creationId="{662CAC53-3279-4B5A-830C-107385A6859A}"/>
          </ac:picMkLst>
        </pc:picChg>
        <pc:picChg chg="del">
          <ac:chgData name="Bhrugen Patel" userId="f021a6139b3c29b3" providerId="LiveId" clId="{38113C94-C0A5-4006-89AD-ECEF98AF83BD}" dt="2021-09-29T13:50:54.493" v="1692" actId="478"/>
          <ac:picMkLst>
            <pc:docMk/>
            <pc:sldMk cId="552039792" sldId="361"/>
            <ac:picMk id="100" creationId="{82DDE8AF-1618-4289-938A-79947A37D8CA}"/>
          </ac:picMkLst>
        </pc:picChg>
      </pc:sldChg>
      <pc:sldChg chg="addSp delSp modSp new mod">
        <pc:chgData name="Bhrugen Patel" userId="f021a6139b3c29b3" providerId="LiveId" clId="{38113C94-C0A5-4006-89AD-ECEF98AF83BD}" dt="2021-11-05T20:36:22.313" v="2266" actId="20577"/>
        <pc:sldMkLst>
          <pc:docMk/>
          <pc:sldMk cId="3851207935" sldId="362"/>
        </pc:sldMkLst>
        <pc:spChg chg="del">
          <ac:chgData name="Bhrugen Patel" userId="f021a6139b3c29b3" providerId="LiveId" clId="{38113C94-C0A5-4006-89AD-ECEF98AF83BD}" dt="2021-10-04T22:41:10.426" v="1722" actId="478"/>
          <ac:spMkLst>
            <pc:docMk/>
            <pc:sldMk cId="3851207935" sldId="362"/>
            <ac:spMk id="2" creationId="{5D5B118E-F2F0-458F-B93B-9779E4644874}"/>
          </ac:spMkLst>
        </pc:spChg>
        <pc:spChg chg="add mod">
          <ac:chgData name="Bhrugen Patel" userId="f021a6139b3c29b3" providerId="LiveId" clId="{38113C94-C0A5-4006-89AD-ECEF98AF83BD}" dt="2021-11-05T20:36:22.313" v="2266" actId="20577"/>
          <ac:spMkLst>
            <pc:docMk/>
            <pc:sldMk cId="3851207935" sldId="362"/>
            <ac:spMk id="5" creationId="{5DCC305B-7618-4007-97AE-9AE758E59BD1}"/>
          </ac:spMkLst>
        </pc:spChg>
        <pc:spChg chg="add mod">
          <ac:chgData name="Bhrugen Patel" userId="f021a6139b3c29b3" providerId="LiveId" clId="{38113C94-C0A5-4006-89AD-ECEF98AF83BD}" dt="2021-10-04T22:46:10.628" v="1792" actId="1076"/>
          <ac:spMkLst>
            <pc:docMk/>
            <pc:sldMk cId="3851207935" sldId="362"/>
            <ac:spMk id="7" creationId="{3028E45B-C96D-43B7-9598-4667CA6ED71E}"/>
          </ac:spMkLst>
        </pc:spChg>
        <pc:spChg chg="add mod">
          <ac:chgData name="Bhrugen Patel" userId="f021a6139b3c29b3" providerId="LiveId" clId="{38113C94-C0A5-4006-89AD-ECEF98AF83BD}" dt="2021-10-04T22:46:10.628" v="1792" actId="1076"/>
          <ac:spMkLst>
            <pc:docMk/>
            <pc:sldMk cId="3851207935" sldId="362"/>
            <ac:spMk id="8" creationId="{E11ED963-504B-4233-B9F0-8BF20756CB47}"/>
          </ac:spMkLst>
        </pc:spChg>
        <pc:picChg chg="add mod modCrop">
          <ac:chgData name="Bhrugen Patel" userId="f021a6139b3c29b3" providerId="LiveId" clId="{38113C94-C0A5-4006-89AD-ECEF98AF83BD}" dt="2021-10-04T22:46:47.755" v="1797" actId="14100"/>
          <ac:picMkLst>
            <pc:docMk/>
            <pc:sldMk cId="3851207935" sldId="362"/>
            <ac:picMk id="4" creationId="{FC20293D-FF9A-4994-954F-38095F1AE065}"/>
          </ac:picMkLst>
        </pc:picChg>
        <pc:picChg chg="add mod">
          <ac:chgData name="Bhrugen Patel" userId="f021a6139b3c29b3" providerId="LiveId" clId="{38113C94-C0A5-4006-89AD-ECEF98AF83BD}" dt="2021-10-04T22:46:10.628" v="1792" actId="1076"/>
          <ac:picMkLst>
            <pc:docMk/>
            <pc:sldMk cId="3851207935" sldId="362"/>
            <ac:picMk id="6" creationId="{3CDBC030-AA5E-439C-9A5B-160079497463}"/>
          </ac:picMkLst>
        </pc:picChg>
      </pc:sldChg>
      <pc:sldChg chg="addSp delSp modSp add mod">
        <pc:chgData name="Bhrugen Patel" userId="f021a6139b3c29b3" providerId="LiveId" clId="{38113C94-C0A5-4006-89AD-ECEF98AF83BD}" dt="2021-10-08T00:44:56.444" v="1932" actId="1038"/>
        <pc:sldMkLst>
          <pc:docMk/>
          <pc:sldMk cId="2177313139" sldId="363"/>
        </pc:sldMkLst>
        <pc:spChg chg="mod ord">
          <ac:chgData name="Bhrugen Patel" userId="f021a6139b3c29b3" providerId="LiveId" clId="{38113C94-C0A5-4006-89AD-ECEF98AF83BD}" dt="2021-10-04T22:50:13.862" v="1844" actId="1035"/>
          <ac:spMkLst>
            <pc:docMk/>
            <pc:sldMk cId="2177313139" sldId="363"/>
            <ac:spMk id="5" creationId="{5DCC305B-7618-4007-97AE-9AE758E59BD1}"/>
          </ac:spMkLst>
        </pc:spChg>
        <pc:spChg chg="del">
          <ac:chgData name="Bhrugen Patel" userId="f021a6139b3c29b3" providerId="LiveId" clId="{38113C94-C0A5-4006-89AD-ECEF98AF83BD}" dt="2021-10-05T01:51:52.660" v="1894" actId="478"/>
          <ac:spMkLst>
            <pc:docMk/>
            <pc:sldMk cId="2177313139" sldId="363"/>
            <ac:spMk id="7" creationId="{3028E45B-C96D-43B7-9598-4667CA6ED71E}"/>
          </ac:spMkLst>
        </pc:spChg>
        <pc:spChg chg="add mod">
          <ac:chgData name="Bhrugen Patel" userId="f021a6139b3c29b3" providerId="LiveId" clId="{38113C94-C0A5-4006-89AD-ECEF98AF83BD}" dt="2021-10-08T00:44:44.024" v="1920" actId="1035"/>
          <ac:spMkLst>
            <pc:docMk/>
            <pc:sldMk cId="2177313139" sldId="363"/>
            <ac:spMk id="7" creationId="{3CF79B71-63ED-44A4-B860-E1D4C84C8FBA}"/>
          </ac:spMkLst>
        </pc:spChg>
        <pc:spChg chg="mod">
          <ac:chgData name="Bhrugen Patel" userId="f021a6139b3c29b3" providerId="LiveId" clId="{38113C94-C0A5-4006-89AD-ECEF98AF83BD}" dt="2021-10-05T01:51:57.099" v="1895" actId="1076"/>
          <ac:spMkLst>
            <pc:docMk/>
            <pc:sldMk cId="2177313139" sldId="363"/>
            <ac:spMk id="8" creationId="{E11ED963-504B-4233-B9F0-8BF20756CB47}"/>
          </ac:spMkLst>
        </pc:spChg>
        <pc:spChg chg="add del mod">
          <ac:chgData name="Bhrugen Patel" userId="f021a6139b3c29b3" providerId="LiveId" clId="{38113C94-C0A5-4006-89AD-ECEF98AF83BD}" dt="2021-10-08T00:43:42.828" v="1905" actId="478"/>
          <ac:spMkLst>
            <pc:docMk/>
            <pc:sldMk cId="2177313139" sldId="363"/>
            <ac:spMk id="9" creationId="{C0348D73-A33E-4E5E-9541-61D14C29C597}"/>
          </ac:spMkLst>
        </pc:spChg>
        <pc:picChg chg="add del mod">
          <ac:chgData name="Bhrugen Patel" userId="f021a6139b3c29b3" providerId="LiveId" clId="{38113C94-C0A5-4006-89AD-ECEF98AF83BD}" dt="2021-10-04T22:48:12.090" v="1806" actId="478"/>
          <ac:picMkLst>
            <pc:docMk/>
            <pc:sldMk cId="2177313139" sldId="363"/>
            <ac:picMk id="3" creationId="{F1900674-8F0C-4EE5-BAED-D26E33E01751}"/>
          </ac:picMkLst>
        </pc:picChg>
        <pc:picChg chg="del">
          <ac:chgData name="Bhrugen Patel" userId="f021a6139b3c29b3" providerId="LiveId" clId="{38113C94-C0A5-4006-89AD-ECEF98AF83BD}" dt="2021-10-04T22:48:29.190" v="1811" actId="478"/>
          <ac:picMkLst>
            <pc:docMk/>
            <pc:sldMk cId="2177313139" sldId="363"/>
            <ac:picMk id="4" creationId="{FC20293D-FF9A-4994-954F-38095F1AE065}"/>
          </ac:picMkLst>
        </pc:picChg>
        <pc:picChg chg="del mod">
          <ac:chgData name="Bhrugen Patel" userId="f021a6139b3c29b3" providerId="LiveId" clId="{38113C94-C0A5-4006-89AD-ECEF98AF83BD}" dt="2021-10-05T01:51:51.107" v="1893" actId="478"/>
          <ac:picMkLst>
            <pc:docMk/>
            <pc:sldMk cId="2177313139" sldId="363"/>
            <ac:picMk id="6" creationId="{3CDBC030-AA5E-439C-9A5B-160079497463}"/>
          </ac:picMkLst>
        </pc:picChg>
        <pc:picChg chg="add mod">
          <ac:chgData name="Bhrugen Patel" userId="f021a6139b3c29b3" providerId="LiveId" clId="{38113C94-C0A5-4006-89AD-ECEF98AF83BD}" dt="2021-10-08T00:44:56.444" v="1932" actId="1038"/>
          <ac:picMkLst>
            <pc:docMk/>
            <pc:sldMk cId="2177313139" sldId="363"/>
            <ac:picMk id="6" creationId="{8ED3A185-E4BB-4573-9C75-D613FA904B5E}"/>
          </ac:picMkLst>
        </pc:picChg>
        <pc:picChg chg="add mod ord">
          <ac:chgData name="Bhrugen Patel" userId="f021a6139b3c29b3" providerId="LiveId" clId="{38113C94-C0A5-4006-89AD-ECEF98AF83BD}" dt="2021-10-08T00:44:41.311" v="1916" actId="1076"/>
          <ac:picMkLst>
            <pc:docMk/>
            <pc:sldMk cId="2177313139" sldId="363"/>
            <ac:picMk id="10" creationId="{20D09CFF-30B8-491A-A705-B13A256A9064}"/>
          </ac:picMkLst>
        </pc:picChg>
        <pc:picChg chg="add mod modCrop">
          <ac:chgData name="Bhrugen Patel" userId="f021a6139b3c29b3" providerId="LiveId" clId="{38113C94-C0A5-4006-89AD-ECEF98AF83BD}" dt="2021-10-04T22:49:03.827" v="1818" actId="1076"/>
          <ac:picMkLst>
            <pc:docMk/>
            <pc:sldMk cId="2177313139" sldId="363"/>
            <ac:picMk id="12" creationId="{842A09BE-2301-47E2-AEDD-0FC4DCBE3083}"/>
          </ac:picMkLst>
        </pc:picChg>
      </pc:sldChg>
      <pc:sldChg chg="add ord">
        <pc:chgData name="Bhrugen Patel" userId="f021a6139b3c29b3" providerId="LiveId" clId="{38113C94-C0A5-4006-89AD-ECEF98AF83BD}" dt="2021-10-04T23:00:09.695" v="1847"/>
        <pc:sldMkLst>
          <pc:docMk/>
          <pc:sldMk cId="1971093015" sldId="364"/>
        </pc:sldMkLst>
      </pc:sldChg>
      <pc:sldChg chg="addSp delSp modSp add mod">
        <pc:chgData name="Bhrugen Patel" userId="f021a6139b3c29b3" providerId="LiveId" clId="{38113C94-C0A5-4006-89AD-ECEF98AF83BD}" dt="2021-10-14T23:33:47.633" v="2015" actId="20577"/>
        <pc:sldMkLst>
          <pc:docMk/>
          <pc:sldMk cId="125845627" sldId="365"/>
        </pc:sldMkLst>
        <pc:spChg chg="mod">
          <ac:chgData name="Bhrugen Patel" userId="f021a6139b3c29b3" providerId="LiveId" clId="{38113C94-C0A5-4006-89AD-ECEF98AF83BD}" dt="2021-10-14T23:33:47.633" v="2015" actId="20577"/>
          <ac:spMkLst>
            <pc:docMk/>
            <pc:sldMk cId="125845627" sldId="365"/>
            <ac:spMk id="5" creationId="{5DCC305B-7618-4007-97AE-9AE758E59BD1}"/>
          </ac:spMkLst>
        </pc:spChg>
        <pc:spChg chg="mod">
          <ac:chgData name="Bhrugen Patel" userId="f021a6139b3c29b3" providerId="LiveId" clId="{38113C94-C0A5-4006-89AD-ECEF98AF83BD}" dt="2021-10-14T23:09:35.844" v="1998" actId="1035"/>
          <ac:spMkLst>
            <pc:docMk/>
            <pc:sldMk cId="125845627" sldId="365"/>
            <ac:spMk id="7" creationId="{3028E45B-C96D-43B7-9598-4667CA6ED71E}"/>
          </ac:spMkLst>
        </pc:spChg>
        <pc:spChg chg="mod">
          <ac:chgData name="Bhrugen Patel" userId="f021a6139b3c29b3" providerId="LiveId" clId="{38113C94-C0A5-4006-89AD-ECEF98AF83BD}" dt="2021-10-14T23:09:35.844" v="1998" actId="1035"/>
          <ac:spMkLst>
            <pc:docMk/>
            <pc:sldMk cId="125845627" sldId="365"/>
            <ac:spMk id="8" creationId="{E11ED963-504B-4233-B9F0-8BF20756CB47}"/>
          </ac:spMkLst>
        </pc:spChg>
        <pc:picChg chg="add mod ord">
          <ac:chgData name="Bhrugen Patel" userId="f021a6139b3c29b3" providerId="LiveId" clId="{38113C94-C0A5-4006-89AD-ECEF98AF83BD}" dt="2021-10-14T23:09:16.016" v="1987" actId="1076"/>
          <ac:picMkLst>
            <pc:docMk/>
            <pc:sldMk cId="125845627" sldId="365"/>
            <ac:picMk id="3" creationId="{C19B5F9B-2DB0-4396-9194-BC7091E924FA}"/>
          </ac:picMkLst>
        </pc:picChg>
        <pc:picChg chg="del">
          <ac:chgData name="Bhrugen Patel" userId="f021a6139b3c29b3" providerId="LiveId" clId="{38113C94-C0A5-4006-89AD-ECEF98AF83BD}" dt="2021-10-14T23:07:47.767" v="1935" actId="478"/>
          <ac:picMkLst>
            <pc:docMk/>
            <pc:sldMk cId="125845627" sldId="365"/>
            <ac:picMk id="4" creationId="{FC20293D-FF9A-4994-954F-38095F1AE065}"/>
          </ac:picMkLst>
        </pc:picChg>
        <pc:picChg chg="mod">
          <ac:chgData name="Bhrugen Patel" userId="f021a6139b3c29b3" providerId="LiveId" clId="{38113C94-C0A5-4006-89AD-ECEF98AF83BD}" dt="2021-10-14T23:09:35.844" v="1998" actId="1035"/>
          <ac:picMkLst>
            <pc:docMk/>
            <pc:sldMk cId="125845627" sldId="365"/>
            <ac:picMk id="6" creationId="{3CDBC030-AA5E-439C-9A5B-160079497463}"/>
          </ac:picMkLst>
        </pc:picChg>
      </pc:sldChg>
      <pc:sldChg chg="add">
        <pc:chgData name="Bhrugen Patel" userId="f021a6139b3c29b3" providerId="LiveId" clId="{38113C94-C0A5-4006-89AD-ECEF98AF83BD}" dt="2021-11-05T20:24:08.355" v="2016"/>
        <pc:sldMkLst>
          <pc:docMk/>
          <pc:sldMk cId="3130900859" sldId="366"/>
        </pc:sldMkLst>
      </pc:sldChg>
      <pc:sldChg chg="modSp add modAnim">
        <pc:chgData name="Bhrugen Patel" userId="f021a6139b3c29b3" providerId="LiveId" clId="{38113C94-C0A5-4006-89AD-ECEF98AF83BD}" dt="2021-11-05T20:45:37.306" v="2333"/>
        <pc:sldMkLst>
          <pc:docMk/>
          <pc:sldMk cId="2464405219" sldId="367"/>
        </pc:sldMkLst>
        <pc:spChg chg="mod">
          <ac:chgData name="Bhrugen Patel" userId="f021a6139b3c29b3" providerId="LiveId" clId="{38113C94-C0A5-4006-89AD-ECEF98AF83BD}" dt="2021-11-05T20:45:24.475" v="2323" actId="6549"/>
          <ac:spMkLst>
            <pc:docMk/>
            <pc:sldMk cId="2464405219" sldId="367"/>
            <ac:spMk id="600" creationId="{00000000-0000-0000-0000-000000000000}"/>
          </ac:spMkLst>
        </pc:spChg>
      </pc:sldChg>
      <pc:sldChg chg="addSp delSp modSp add mod delAnim">
        <pc:chgData name="Bhrugen Patel" userId="f021a6139b3c29b3" providerId="LiveId" clId="{38113C94-C0A5-4006-89AD-ECEF98AF83BD}" dt="2021-11-05T20:31:28.866" v="2169" actId="403"/>
        <pc:sldMkLst>
          <pc:docMk/>
          <pc:sldMk cId="235483484" sldId="368"/>
        </pc:sldMkLst>
        <pc:spChg chg="add del mod">
          <ac:chgData name="Bhrugen Patel" userId="f021a6139b3c29b3" providerId="LiveId" clId="{38113C94-C0A5-4006-89AD-ECEF98AF83BD}" dt="2021-11-05T20:31:10.030" v="2144" actId="478"/>
          <ac:spMkLst>
            <pc:docMk/>
            <pc:sldMk cId="235483484" sldId="368"/>
            <ac:spMk id="3" creationId="{0EABDE1F-A466-4D12-9B5E-4A5B3113E4C6}"/>
          </ac:spMkLst>
        </pc:spChg>
        <pc:spChg chg="mod">
          <ac:chgData name="Bhrugen Patel" userId="f021a6139b3c29b3" providerId="LiveId" clId="{38113C94-C0A5-4006-89AD-ECEF98AF83BD}" dt="2021-11-05T20:31:28.866" v="2169" actId="403"/>
          <ac:spMkLst>
            <pc:docMk/>
            <pc:sldMk cId="235483484" sldId="368"/>
            <ac:spMk id="154" creationId="{39F39C8C-8B72-4E74-8758-33B3F8EF4DA9}"/>
          </ac:spMkLst>
        </pc:spChg>
        <pc:spChg chg="mod">
          <ac:chgData name="Bhrugen Patel" userId="f021a6139b3c29b3" providerId="LiveId" clId="{38113C94-C0A5-4006-89AD-ECEF98AF83BD}" dt="2021-11-05T20:31:05.845" v="2142" actId="20577"/>
          <ac:spMkLst>
            <pc:docMk/>
            <pc:sldMk cId="235483484" sldId="368"/>
            <ac:spMk id="530" creationId="{00000000-0000-0000-0000-000000000000}"/>
          </ac:spMkLst>
        </pc:spChg>
        <pc:spChg chg="del">
          <ac:chgData name="Bhrugen Patel" userId="f021a6139b3c29b3" providerId="LiveId" clId="{38113C94-C0A5-4006-89AD-ECEF98AF83BD}" dt="2021-11-05T20:31:08.978" v="2143" actId="478"/>
          <ac:spMkLst>
            <pc:docMk/>
            <pc:sldMk cId="235483484" sldId="368"/>
            <ac:spMk id="600" creationId="{00000000-0000-0000-0000-000000000000}"/>
          </ac:spMkLst>
        </pc:spChg>
        <pc:spChg chg="mod">
          <ac:chgData name="Bhrugen Patel" userId="f021a6139b3c29b3" providerId="LiveId" clId="{38113C94-C0A5-4006-89AD-ECEF98AF83BD}" dt="2021-11-05T20:31:20.291" v="2156" actId="20577"/>
          <ac:spMkLst>
            <pc:docMk/>
            <pc:sldMk cId="235483484" sldId="368"/>
            <ac:spMk id="602" creationId="{00000000-0000-0000-0000-000000000000}"/>
          </ac:spMkLst>
        </pc:spChg>
        <pc:grpChg chg="del">
          <ac:chgData name="Bhrugen Patel" userId="f021a6139b3c29b3" providerId="LiveId" clId="{38113C94-C0A5-4006-89AD-ECEF98AF83BD}" dt="2021-11-05T20:31:08.978" v="2143" actId="478"/>
          <ac:grpSpMkLst>
            <pc:docMk/>
            <pc:sldMk cId="235483484" sldId="368"/>
            <ac:grpSpMk id="54" creationId="{7BC0F90E-E3A0-45BA-9E88-E9714A7F070B}"/>
          </ac:grpSpMkLst>
        </pc:grpChg>
        <pc:grpChg chg="mod">
          <ac:chgData name="Bhrugen Patel" userId="f021a6139b3c29b3" providerId="LiveId" clId="{38113C94-C0A5-4006-89AD-ECEF98AF83BD}" dt="2021-11-05T20:31:13.265" v="2145" actId="1076"/>
          <ac:grpSpMkLst>
            <pc:docMk/>
            <pc:sldMk cId="235483484" sldId="368"/>
            <ac:grpSpMk id="139" creationId="{5C378CE9-98F1-4871-9A07-B75271EE233B}"/>
          </ac:grpSpMkLst>
        </pc:grpChg>
        <pc:grpChg chg="mod">
          <ac:chgData name="Bhrugen Patel" userId="f021a6139b3c29b3" providerId="LiveId" clId="{38113C94-C0A5-4006-89AD-ECEF98AF83BD}" dt="2021-11-05T20:31:13.265" v="2145" actId="1076"/>
          <ac:grpSpMkLst>
            <pc:docMk/>
            <pc:sldMk cId="235483484" sldId="368"/>
            <ac:grpSpMk id="546" creationId="{00000000-0000-0000-0000-000000000000}"/>
          </ac:grpSpMkLst>
        </pc:grpChg>
      </pc:sldChg>
      <pc:sldChg chg="addSp modSp new mod">
        <pc:chgData name="Bhrugen Patel" userId="f021a6139b3c29b3" providerId="LiveId" clId="{38113C94-C0A5-4006-89AD-ECEF98AF83BD}" dt="2021-11-05T20:38:26.464" v="2319" actId="1076"/>
        <pc:sldMkLst>
          <pc:docMk/>
          <pc:sldMk cId="3342532608" sldId="369"/>
        </pc:sldMkLst>
        <pc:spChg chg="add mod">
          <ac:chgData name="Bhrugen Patel" userId="f021a6139b3c29b3" providerId="LiveId" clId="{38113C94-C0A5-4006-89AD-ECEF98AF83BD}" dt="2021-11-05T20:36:39.503" v="2289" actId="1035"/>
          <ac:spMkLst>
            <pc:docMk/>
            <pc:sldMk cId="3342532608" sldId="369"/>
            <ac:spMk id="4" creationId="{ECAE8D6D-4A78-499D-AD15-087E460934CF}"/>
          </ac:spMkLst>
        </pc:spChg>
        <pc:spChg chg="add mod">
          <ac:chgData name="Bhrugen Patel" userId="f021a6139b3c29b3" providerId="LiveId" clId="{38113C94-C0A5-4006-89AD-ECEF98AF83BD}" dt="2021-11-05T20:36:39.503" v="2289" actId="1035"/>
          <ac:spMkLst>
            <pc:docMk/>
            <pc:sldMk cId="3342532608" sldId="369"/>
            <ac:spMk id="5" creationId="{2F13F6C3-2BEF-41F9-BEC0-6919D44713DF}"/>
          </ac:spMkLst>
        </pc:spChg>
        <pc:spChg chg="add mod">
          <ac:chgData name="Bhrugen Patel" userId="f021a6139b3c29b3" providerId="LiveId" clId="{38113C94-C0A5-4006-89AD-ECEF98AF83BD}" dt="2021-11-05T20:36:39.503" v="2289" actId="1035"/>
          <ac:spMkLst>
            <pc:docMk/>
            <pc:sldMk cId="3342532608" sldId="369"/>
            <ac:spMk id="6" creationId="{34D95ECE-C688-47F6-86A9-814F2C033888}"/>
          </ac:spMkLst>
        </pc:spChg>
        <pc:spChg chg="add mod">
          <ac:chgData name="Bhrugen Patel" userId="f021a6139b3c29b3" providerId="LiveId" clId="{38113C94-C0A5-4006-89AD-ECEF98AF83BD}" dt="2021-11-05T20:36:39.503" v="2289" actId="1035"/>
          <ac:spMkLst>
            <pc:docMk/>
            <pc:sldMk cId="3342532608" sldId="369"/>
            <ac:spMk id="7" creationId="{9B338347-39B7-409E-AAEB-23546D5545C5}"/>
          </ac:spMkLst>
        </pc:spChg>
        <pc:spChg chg="add mod">
          <ac:chgData name="Bhrugen Patel" userId="f021a6139b3c29b3" providerId="LiveId" clId="{38113C94-C0A5-4006-89AD-ECEF98AF83BD}" dt="2021-11-05T20:36:39.503" v="2289" actId="1035"/>
          <ac:spMkLst>
            <pc:docMk/>
            <pc:sldMk cId="3342532608" sldId="369"/>
            <ac:spMk id="8" creationId="{6DD459EB-2566-4E8A-9516-C5D5A88D2D69}"/>
          </ac:spMkLst>
        </pc:spChg>
        <pc:spChg chg="add mod">
          <ac:chgData name="Bhrugen Patel" userId="f021a6139b3c29b3" providerId="LiveId" clId="{38113C94-C0A5-4006-89AD-ECEF98AF83BD}" dt="2021-11-05T20:38:26.464" v="2319" actId="1076"/>
          <ac:spMkLst>
            <pc:docMk/>
            <pc:sldMk cId="3342532608" sldId="369"/>
            <ac:spMk id="17" creationId="{2078087E-6F5B-467B-8FC2-9B3059AFB953}"/>
          </ac:spMkLst>
        </pc:spChg>
        <pc:spChg chg="add mod">
          <ac:chgData name="Bhrugen Patel" userId="f021a6139b3c29b3" providerId="LiveId" clId="{38113C94-C0A5-4006-89AD-ECEF98AF83BD}" dt="2021-11-05T20:38:26.464" v="2319" actId="1076"/>
          <ac:spMkLst>
            <pc:docMk/>
            <pc:sldMk cId="3342532608" sldId="369"/>
            <ac:spMk id="19" creationId="{26C33215-B89F-40C3-B945-165DA11AED9D}"/>
          </ac:spMkLst>
        </pc:spChg>
        <pc:spChg chg="add mod">
          <ac:chgData name="Bhrugen Patel" userId="f021a6139b3c29b3" providerId="LiveId" clId="{38113C94-C0A5-4006-89AD-ECEF98AF83BD}" dt="2021-11-05T20:37:51.866" v="2313" actId="1076"/>
          <ac:spMkLst>
            <pc:docMk/>
            <pc:sldMk cId="3342532608" sldId="369"/>
            <ac:spMk id="20" creationId="{55A5AF47-24CD-4A5A-8FC5-089207E06FE8}"/>
          </ac:spMkLst>
        </pc:spChg>
        <pc:picChg chg="add mod">
          <ac:chgData name="Bhrugen Patel" userId="f021a6139b3c29b3" providerId="LiveId" clId="{38113C94-C0A5-4006-89AD-ECEF98AF83BD}" dt="2021-11-05T20:36:42.520" v="2290" actId="1076"/>
          <ac:picMkLst>
            <pc:docMk/>
            <pc:sldMk cId="3342532608" sldId="369"/>
            <ac:picMk id="2" creationId="{816DCBA9-BB31-41F6-B0DD-FFDF1F1F24B1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3" creationId="{00A16813-D40F-4FCE-86AA-3A788D074125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9" creationId="{A7D230E2-BBEB-4F4C-AEEC-698D2CC361DF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0" creationId="{EC18521E-1A45-4E9C-BC28-5300ADDEA77B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1" creationId="{49C5E4D6-D3D0-4AF8-8416-A684CC397D91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2" creationId="{CDBFDFD0-0C5E-4101-AD0B-67F2A14F7D0D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3" creationId="{3C1CB22B-168B-4B06-8C07-5528A8AFD046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4" creationId="{53C9B59B-8F39-4DB3-BC58-FDDF7F2D77E0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5" creationId="{EC70ED19-146F-4432-BC38-20FBB2CACCAA}"/>
          </ac:picMkLst>
        </pc:picChg>
        <pc:picChg chg="add mod">
          <ac:chgData name="Bhrugen Patel" userId="f021a6139b3c29b3" providerId="LiveId" clId="{38113C94-C0A5-4006-89AD-ECEF98AF83BD}" dt="2021-11-05T20:36:39.503" v="2289" actId="1035"/>
          <ac:picMkLst>
            <pc:docMk/>
            <pc:sldMk cId="3342532608" sldId="369"/>
            <ac:picMk id="16" creationId="{9087E210-75D8-4E1E-9B64-ECF592F5CB08}"/>
          </ac:picMkLst>
        </pc:picChg>
        <pc:picChg chg="add mod">
          <ac:chgData name="Bhrugen Patel" userId="f021a6139b3c29b3" providerId="LiveId" clId="{38113C94-C0A5-4006-89AD-ECEF98AF83BD}" dt="2021-11-05T20:38:26.464" v="2319" actId="1076"/>
          <ac:picMkLst>
            <pc:docMk/>
            <pc:sldMk cId="3342532608" sldId="369"/>
            <ac:picMk id="18" creationId="{45191483-1A44-49DF-81BF-C4EF2203F9E5}"/>
          </ac:picMkLst>
        </pc:picChg>
      </pc:sldChg>
    </pc:docChg>
  </pc:docChgLst>
  <pc:docChgLst>
    <pc:chgData name="Bhrugen Patel" userId="f021a6139b3c29b3" providerId="LiveId" clId="{61B5C2F7-D864-41DE-BA78-780D429BBAF6}"/>
    <pc:docChg chg="delSld">
      <pc:chgData name="Bhrugen Patel" userId="f021a6139b3c29b3" providerId="LiveId" clId="{61B5C2F7-D864-41DE-BA78-780D429BBAF6}" dt="2021-11-13T22:51:46.689" v="8" actId="47"/>
      <pc:docMkLst>
        <pc:docMk/>
      </pc:docMkLst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56"/>
        </pc:sldMkLst>
      </pc:sldChg>
      <pc:sldChg chg="del">
        <pc:chgData name="Bhrugen Patel" userId="f021a6139b3c29b3" providerId="LiveId" clId="{61B5C2F7-D864-41DE-BA78-780D429BBAF6}" dt="2021-11-13T22:51:22.729" v="5" actId="47"/>
        <pc:sldMkLst>
          <pc:docMk/>
          <pc:sldMk cId="4287689449" sldId="257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1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2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3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4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5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6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7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8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69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0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2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3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4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5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6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7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8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79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0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1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2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3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4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5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6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7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8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89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0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1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2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3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4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5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6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7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8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299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300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301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302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303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0" sldId="304"/>
        </pc:sldMkLst>
      </pc:sldChg>
      <pc:sldChg chg="del">
        <pc:chgData name="Bhrugen Patel" userId="f021a6139b3c29b3" providerId="LiveId" clId="{61B5C2F7-D864-41DE-BA78-780D429BBAF6}" dt="2021-11-13T22:51:46.689" v="8" actId="47"/>
        <pc:sldMkLst>
          <pc:docMk/>
          <pc:sldMk cId="3977559670" sldId="314"/>
        </pc:sldMkLst>
      </pc:sldChg>
      <pc:sldChg chg="del">
        <pc:chgData name="Bhrugen Patel" userId="f021a6139b3c29b3" providerId="LiveId" clId="{61B5C2F7-D864-41DE-BA78-780D429BBAF6}" dt="2021-11-13T22:51:19.293" v="0" actId="47"/>
        <pc:sldMkLst>
          <pc:docMk/>
          <pc:sldMk cId="219982271" sldId="331"/>
        </pc:sldMkLst>
      </pc:sldChg>
      <pc:sldChg chg="del">
        <pc:chgData name="Bhrugen Patel" userId="f021a6139b3c29b3" providerId="LiveId" clId="{61B5C2F7-D864-41DE-BA78-780D429BBAF6}" dt="2021-11-13T22:51:20.550" v="1" actId="47"/>
        <pc:sldMkLst>
          <pc:docMk/>
          <pc:sldMk cId="2840758968" sldId="351"/>
        </pc:sldMkLst>
      </pc:sldChg>
      <pc:sldChg chg="del">
        <pc:chgData name="Bhrugen Patel" userId="f021a6139b3c29b3" providerId="LiveId" clId="{61B5C2F7-D864-41DE-BA78-780D429BBAF6}" dt="2021-11-13T22:51:29.314" v="7" actId="47"/>
        <pc:sldMkLst>
          <pc:docMk/>
          <pc:sldMk cId="2257487171" sldId="352"/>
        </pc:sldMkLst>
      </pc:sldChg>
      <pc:sldChg chg="del">
        <pc:chgData name="Bhrugen Patel" userId="f021a6139b3c29b3" providerId="LiveId" clId="{61B5C2F7-D864-41DE-BA78-780D429BBAF6}" dt="2021-11-13T22:51:26.470" v="6" actId="47"/>
        <pc:sldMkLst>
          <pc:docMk/>
          <pc:sldMk cId="552039792" sldId="361"/>
        </pc:sldMkLst>
      </pc:sldChg>
      <pc:sldChg chg="del">
        <pc:chgData name="Bhrugen Patel" userId="f021a6139b3c29b3" providerId="LiveId" clId="{61B5C2F7-D864-41DE-BA78-780D429BBAF6}" dt="2021-11-13T22:51:21.051" v="2" actId="47"/>
        <pc:sldMkLst>
          <pc:docMk/>
          <pc:sldMk cId="3851207935" sldId="362"/>
        </pc:sldMkLst>
      </pc:sldChg>
      <pc:sldChg chg="del">
        <pc:chgData name="Bhrugen Patel" userId="f021a6139b3c29b3" providerId="LiveId" clId="{61B5C2F7-D864-41DE-BA78-780D429BBAF6}" dt="2021-11-13T22:51:22.164" v="4" actId="47"/>
        <pc:sldMkLst>
          <pc:docMk/>
          <pc:sldMk cId="2177313139" sldId="363"/>
        </pc:sldMkLst>
      </pc:sldChg>
      <pc:sldChg chg="del">
        <pc:chgData name="Bhrugen Patel" userId="f021a6139b3c29b3" providerId="LiveId" clId="{61B5C2F7-D864-41DE-BA78-780D429BBAF6}" dt="2021-11-13T22:51:21.649" v="3" actId="47"/>
        <pc:sldMkLst>
          <pc:docMk/>
          <pc:sldMk cId="125845627" sldId="365"/>
        </pc:sldMkLst>
      </pc:sldChg>
      <pc:sldMasterChg chg="delSldLayout">
        <pc:chgData name="Bhrugen Patel" userId="f021a6139b3c29b3" providerId="LiveId" clId="{61B5C2F7-D864-41DE-BA78-780D429BBAF6}" dt="2021-11-13T22:51:46.689" v="8" actId="47"/>
        <pc:sldMasterMkLst>
          <pc:docMk/>
          <pc:sldMasterMk cId="0" sldId="2147483671"/>
        </pc:sldMasterMkLst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48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49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58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Bhrugen Patel" userId="f021a6139b3c29b3" providerId="LiveId" clId="{61B5C2F7-D864-41DE-BA78-780D429BBAF6}" dt="2021-11-13T22:51:46.689" v="8" actId="47"/>
          <pc:sldLayoutMkLst>
            <pc:docMk/>
            <pc:sldMasterMk cId="0" sldId="2147483671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592669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592669a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649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592669a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592669a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592669a8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7592669a8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8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2157b952d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2157b952d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4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ba719071f_1_4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ba719071f_1_4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813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ba719071f_1_4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ba719071f_1_4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606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592669a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592669a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657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592669a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592669a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348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592669a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592669a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69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592669a8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592669a8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334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ba719071f_1_4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ba719071f_1_4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5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592669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592669a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4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592669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592669a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16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592669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592669a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92669a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92669a8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6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2157b952d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2157b952d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2157b952d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2157b952d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73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86FA-D10F-5D2E-F28D-FC2C4C03F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D885E-F652-E435-7842-3D00F31EC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461-ADE7-3F29-D393-4CBDEA6C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0C22C-3593-7AFC-A70D-46F1E765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9788-D335-F735-A0F9-92E8BB69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6853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C0B0-16E5-FD7B-9E26-64FB3679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D994F-FED8-2545-BEE5-19B6547B2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35F08-3D96-9423-3329-ED69F93A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B95C4-668E-845F-C20E-5DBE7B4B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4376-DE59-BCA3-8819-6013BF7B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5510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CC03D-34E5-3517-12B4-B39913D67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72FCC-4F30-BCB1-D124-6875AF629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F24C0-6F3A-8BFC-990F-A1864E71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B3CF-1357-95FB-645A-B4EC15A4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A332B-AB8B-83E1-3BC2-483B9F33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1814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 txBox="1">
            <a:spLocks noGrp="1"/>
          </p:cNvSpPr>
          <p:nvPr>
            <p:ph type="ctrTitle"/>
          </p:nvPr>
        </p:nvSpPr>
        <p:spPr>
          <a:xfrm>
            <a:off x="3512387" y="1661743"/>
            <a:ext cx="213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9" name="Google Shape;409;p17"/>
          <p:cNvSpPr txBox="1">
            <a:spLocks noGrp="1"/>
          </p:cNvSpPr>
          <p:nvPr>
            <p:ph type="subTitle" idx="1"/>
          </p:nvPr>
        </p:nvSpPr>
        <p:spPr>
          <a:xfrm>
            <a:off x="3512388" y="2051575"/>
            <a:ext cx="2136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7"/>
          <p:cNvSpPr txBox="1">
            <a:spLocks noGrp="1"/>
          </p:cNvSpPr>
          <p:nvPr>
            <p:ph type="ctrTitle" idx="2"/>
          </p:nvPr>
        </p:nvSpPr>
        <p:spPr>
          <a:xfrm>
            <a:off x="6287162" y="3314203"/>
            <a:ext cx="213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1" name="Google Shape;411;p17"/>
          <p:cNvSpPr txBox="1">
            <a:spLocks noGrp="1"/>
          </p:cNvSpPr>
          <p:nvPr>
            <p:ph type="subTitle" idx="3"/>
          </p:nvPr>
        </p:nvSpPr>
        <p:spPr>
          <a:xfrm>
            <a:off x="6287162" y="3721299"/>
            <a:ext cx="2136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7"/>
          <p:cNvSpPr txBox="1">
            <a:spLocks noGrp="1"/>
          </p:cNvSpPr>
          <p:nvPr>
            <p:ph type="ctrTitle" idx="4"/>
          </p:nvPr>
        </p:nvSpPr>
        <p:spPr>
          <a:xfrm>
            <a:off x="728064" y="3338248"/>
            <a:ext cx="213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3" name="Google Shape;413;p17"/>
          <p:cNvSpPr txBox="1">
            <a:spLocks noGrp="1"/>
          </p:cNvSpPr>
          <p:nvPr>
            <p:ph type="subTitle" idx="5"/>
          </p:nvPr>
        </p:nvSpPr>
        <p:spPr>
          <a:xfrm>
            <a:off x="885612" y="3727295"/>
            <a:ext cx="1821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7"/>
          <p:cNvSpPr txBox="1">
            <a:spLocks noGrp="1"/>
          </p:cNvSpPr>
          <p:nvPr>
            <p:ph type="ctrTitle" idx="6"/>
          </p:nvPr>
        </p:nvSpPr>
        <p:spPr>
          <a:xfrm>
            <a:off x="3512387" y="3338248"/>
            <a:ext cx="213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17"/>
          <p:cNvSpPr txBox="1">
            <a:spLocks noGrp="1"/>
          </p:cNvSpPr>
          <p:nvPr>
            <p:ph type="subTitle" idx="7"/>
          </p:nvPr>
        </p:nvSpPr>
        <p:spPr>
          <a:xfrm>
            <a:off x="3571337" y="3727291"/>
            <a:ext cx="2018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7"/>
          <p:cNvSpPr txBox="1">
            <a:spLocks noGrp="1"/>
          </p:cNvSpPr>
          <p:nvPr>
            <p:ph type="ctrTitle" idx="8"/>
          </p:nvPr>
        </p:nvSpPr>
        <p:spPr>
          <a:xfrm>
            <a:off x="695664" y="1661743"/>
            <a:ext cx="220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7" name="Google Shape;417;p17"/>
          <p:cNvSpPr txBox="1">
            <a:spLocks noGrp="1"/>
          </p:cNvSpPr>
          <p:nvPr>
            <p:ph type="subTitle" idx="9"/>
          </p:nvPr>
        </p:nvSpPr>
        <p:spPr>
          <a:xfrm>
            <a:off x="787013" y="2051575"/>
            <a:ext cx="2018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7"/>
          <p:cNvSpPr txBox="1">
            <a:spLocks noGrp="1"/>
          </p:cNvSpPr>
          <p:nvPr>
            <p:ph type="ctrTitle" idx="13"/>
          </p:nvPr>
        </p:nvSpPr>
        <p:spPr>
          <a:xfrm>
            <a:off x="6287162" y="1661753"/>
            <a:ext cx="213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9" name="Google Shape;419;p17"/>
          <p:cNvSpPr txBox="1">
            <a:spLocks noGrp="1"/>
          </p:cNvSpPr>
          <p:nvPr>
            <p:ph type="subTitle" idx="14"/>
          </p:nvPr>
        </p:nvSpPr>
        <p:spPr>
          <a:xfrm>
            <a:off x="6390850" y="2051575"/>
            <a:ext cx="1928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7"/>
          <p:cNvSpPr txBox="1">
            <a:spLocks noGrp="1"/>
          </p:cNvSpPr>
          <p:nvPr>
            <p:ph type="title" idx="15"/>
          </p:nvPr>
        </p:nvSpPr>
        <p:spPr>
          <a:xfrm>
            <a:off x="1638650" y="412350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081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ctrTitle"/>
          </p:nvPr>
        </p:nvSpPr>
        <p:spPr>
          <a:xfrm>
            <a:off x="2787024" y="1408201"/>
            <a:ext cx="16077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"/>
          </p:nvPr>
        </p:nvSpPr>
        <p:spPr>
          <a:xfrm>
            <a:off x="2745774" y="3623634"/>
            <a:ext cx="16902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2" hasCustomPrompt="1"/>
          </p:nvPr>
        </p:nvSpPr>
        <p:spPr>
          <a:xfrm>
            <a:off x="3182296" y="2581560"/>
            <a:ext cx="77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ctrTitle" idx="3"/>
          </p:nvPr>
        </p:nvSpPr>
        <p:spPr>
          <a:xfrm>
            <a:off x="4742268" y="1408201"/>
            <a:ext cx="16077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4"/>
          </p:nvPr>
        </p:nvSpPr>
        <p:spPr>
          <a:xfrm>
            <a:off x="4701017" y="3623634"/>
            <a:ext cx="16902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5" hasCustomPrompt="1"/>
          </p:nvPr>
        </p:nvSpPr>
        <p:spPr>
          <a:xfrm>
            <a:off x="5148050" y="2635800"/>
            <a:ext cx="7752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ctrTitle" idx="6"/>
          </p:nvPr>
        </p:nvSpPr>
        <p:spPr>
          <a:xfrm>
            <a:off x="1093250" y="1408201"/>
            <a:ext cx="10218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subTitle" idx="7"/>
          </p:nvPr>
        </p:nvSpPr>
        <p:spPr>
          <a:xfrm>
            <a:off x="720000" y="3623634"/>
            <a:ext cx="1768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8" hasCustomPrompt="1"/>
          </p:nvPr>
        </p:nvSpPr>
        <p:spPr>
          <a:xfrm>
            <a:off x="1216550" y="2581550"/>
            <a:ext cx="77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ctrTitle" idx="9"/>
          </p:nvPr>
        </p:nvSpPr>
        <p:spPr>
          <a:xfrm>
            <a:off x="6810600" y="1408201"/>
            <a:ext cx="13815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13"/>
          </p:nvPr>
        </p:nvSpPr>
        <p:spPr>
          <a:xfrm>
            <a:off x="6656281" y="3623634"/>
            <a:ext cx="16902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13788" y="2581550"/>
            <a:ext cx="77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 txBox="1">
            <a:spLocks noGrp="1"/>
          </p:cNvSpPr>
          <p:nvPr>
            <p:ph type="title" idx="15"/>
          </p:nvPr>
        </p:nvSpPr>
        <p:spPr>
          <a:xfrm>
            <a:off x="1638650" y="412350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4576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"/>
          <p:cNvSpPr txBox="1">
            <a:spLocks noGrp="1"/>
          </p:cNvSpPr>
          <p:nvPr>
            <p:ph type="body" idx="1"/>
          </p:nvPr>
        </p:nvSpPr>
        <p:spPr>
          <a:xfrm>
            <a:off x="887300" y="1493926"/>
            <a:ext cx="3196800" cy="31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20"/>
          <p:cNvSpPr txBox="1">
            <a:spLocks noGrp="1"/>
          </p:cNvSpPr>
          <p:nvPr>
            <p:ph type="body" idx="2"/>
          </p:nvPr>
        </p:nvSpPr>
        <p:spPr>
          <a:xfrm>
            <a:off x="4909900" y="1939578"/>
            <a:ext cx="3346800" cy="2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title"/>
          </p:nvPr>
        </p:nvSpPr>
        <p:spPr>
          <a:xfrm>
            <a:off x="1638650" y="412350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25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"/>
          <p:cNvSpPr txBox="1">
            <a:spLocks noGrp="1"/>
          </p:cNvSpPr>
          <p:nvPr>
            <p:ph type="title"/>
          </p:nvPr>
        </p:nvSpPr>
        <p:spPr>
          <a:xfrm>
            <a:off x="1725513" y="1129625"/>
            <a:ext cx="5676000" cy="23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92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"/>
          <p:cNvSpPr txBox="1">
            <a:spLocks noGrp="1"/>
          </p:cNvSpPr>
          <p:nvPr>
            <p:ph type="title"/>
          </p:nvPr>
        </p:nvSpPr>
        <p:spPr>
          <a:xfrm>
            <a:off x="1638650" y="412350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65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 txBox="1">
            <a:spLocks noGrp="1"/>
          </p:cNvSpPr>
          <p:nvPr>
            <p:ph type="subTitle" idx="1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347" name="Google Shape;347;p15"/>
          <p:cNvSpPr txBox="1">
            <a:spLocks noGrp="1"/>
          </p:cNvSpPr>
          <p:nvPr>
            <p:ph type="subTitle" idx="2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348" name="Google Shape;348;p15"/>
          <p:cNvSpPr txBox="1">
            <a:spLocks noGrp="1"/>
          </p:cNvSpPr>
          <p:nvPr>
            <p:ph type="title"/>
          </p:nvPr>
        </p:nvSpPr>
        <p:spPr>
          <a:xfrm>
            <a:off x="1638650" y="412350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616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97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7110-04D8-477B-1B86-AA0CB72B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19A6-A338-2204-990B-0C60CE9E6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3645A-B6D0-793B-EB6A-3486C50A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39D5-B9B1-A38C-8BB2-9B35D6F1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9AC56-9677-B362-9207-F4DB0178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6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6713-E057-0511-91C5-D7498004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AE153-1A85-E90C-D485-DF1638B26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06F1-0416-9628-070C-BDB57DFA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370E0-CE6D-A205-2102-EF4E65D7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C1FB-DEB2-E4C2-94E4-B7C1E346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7132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46F8-1808-8786-6759-B7BA3C4C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30E0-F72E-691C-5D4E-EB5D0F680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31036-F264-CCCD-0D34-5CF042D37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19BDA-B451-5AF7-EF6E-C8DC8282A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A8BED-A56D-1AAF-8C58-98D1445A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35623-7D5C-030B-4E94-CE3B5D54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1865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8F6D-CA95-8975-81F3-DF870387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23192-2890-7C1F-33BA-B61972F5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B4D56-11B2-91E2-5440-B7EBAA27A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5EA14-AB0A-199B-51AB-7268850F7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9793D-D964-ED5D-3C33-14D059B6B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29F9B-6267-ED60-35F5-53E6B62B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F11BB-9013-5912-4C43-FB83E237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9AF37-3B9F-8068-BB77-AC8A9809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555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F81B-A0C1-73DC-30C9-1B551D39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9E212-CC0A-F9B4-3060-EB228FE3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4F68C-46D7-39D8-7D8D-2F4AD112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FA878-E774-8CEF-57B7-A79FCA2F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206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02ED93-B1D4-A8C4-5961-871C0F0B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4E495-853B-4CA5-20C5-511C5FDF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D230-43F7-5C03-4276-050AC3CD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7344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07570-6DF6-B741-FAF7-634FB203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DA90-814F-5ED4-E5F3-72A93E508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1F539-239E-3042-B1BD-DF872D13B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33581-7936-935B-F7F8-79260DC7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BE8AC-305D-E953-E143-7C91F861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EE920-1B20-549E-4AF6-03DACE24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670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796E-058A-0722-644B-1B0B7ED8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51100-E881-F4ED-40CF-2492FA483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FD3CE-124E-6569-41D0-BADA2A7CF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4EEA9-5890-61E9-12FE-769BB983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B2E3F-611B-B483-ED27-DB638CE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AA679-5FBD-7095-E1B3-5379522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3486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04CCF-AC0F-D9F4-34BE-B60F6A28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7EE8-E358-4C67-D598-87FD47A0F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BEBC-C7D6-26BA-6F00-05CAA411D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A4EF4-5DE8-4B22-811C-517B6372B6C7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6950-D3E0-1CA0-1AB5-1EB86395C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C546-8068-5A69-5D52-9F2511EDF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C4E79-08CB-45D8-B447-67FBDFD01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59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9" r:id="rId16"/>
    <p:sldLayoutId id="2147483830" r:id="rId17"/>
    <p:sldLayoutId id="2147483831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tr-tr/library/system.web.mvc.redirecttorouteresult(v=vs.100).aspx" TargetMode="External"/><Relationship Id="rId13" Type="http://schemas.openxmlformats.org/officeDocument/2006/relationships/hyperlink" Target="https://msdn.microsoft.com/tr-tr/library/system.web.mvc.jsonresult(v=vs.100).aspx" TargetMode="External"/><Relationship Id="rId18" Type="http://schemas.openxmlformats.org/officeDocument/2006/relationships/hyperlink" Target="https://msdn.microsoft.com/tr-tr/library/system.web.mvc.controller.file(v=vs.100).aspx" TargetMode="External"/><Relationship Id="rId3" Type="http://schemas.openxmlformats.org/officeDocument/2006/relationships/hyperlink" Target="https://msdn.microsoft.com/tr-tr/library/system.web.mvc.controller.view(v=vs.100).aspx" TargetMode="External"/><Relationship Id="rId7" Type="http://schemas.openxmlformats.org/officeDocument/2006/relationships/hyperlink" Target="https://msdn.microsoft.com/tr-tr/library/dd492671(v=vs.100).aspx" TargetMode="External"/><Relationship Id="rId12" Type="http://schemas.openxmlformats.org/officeDocument/2006/relationships/hyperlink" Target="https://msdn.microsoft.com/tr-tr/library/system.web.mvc.controller.content(v=vs.100).aspx" TargetMode="External"/><Relationship Id="rId17" Type="http://schemas.openxmlformats.org/officeDocument/2006/relationships/hyperlink" Target="https://msdn.microsoft.com/tr-tr/library/system.web.mvc.fileresult(v=vs.100).aspx" TargetMode="External"/><Relationship Id="rId2" Type="http://schemas.openxmlformats.org/officeDocument/2006/relationships/hyperlink" Target="https://msdn.microsoft.com/tr-tr/library/system.web.mvc.viewresult(v=vs.100).aspx" TargetMode="External"/><Relationship Id="rId16" Type="http://schemas.openxmlformats.org/officeDocument/2006/relationships/hyperlink" Target="https://msdn.microsoft.com/tr-tr/library/dd505087(v=vs.100).aspx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msdn.microsoft.com/tr-tr/library/system.web.mvc.redirectresult(v=vs.100).aspx" TargetMode="External"/><Relationship Id="rId11" Type="http://schemas.openxmlformats.org/officeDocument/2006/relationships/hyperlink" Target="https://msdn.microsoft.com/tr-tr/library/system.web.mvc.contentresult(v=vs.100).aspx" TargetMode="External"/><Relationship Id="rId5" Type="http://schemas.openxmlformats.org/officeDocument/2006/relationships/hyperlink" Target="https://msdn.microsoft.com/tr-tr/library/system.web.mvc.controller.partialview(v=vs.100).aspx" TargetMode="External"/><Relationship Id="rId15" Type="http://schemas.openxmlformats.org/officeDocument/2006/relationships/hyperlink" Target="https://msdn.microsoft.com/tr-tr/library/system.web.mvc.javascriptresult(v=vs.100).aspx" TargetMode="External"/><Relationship Id="rId10" Type="http://schemas.openxmlformats.org/officeDocument/2006/relationships/hyperlink" Target="https://msdn.microsoft.com/tr-tr/library/system.web.mvc.controller.redirecttoroute(v=vs.100).aspx" TargetMode="External"/><Relationship Id="rId19" Type="http://schemas.openxmlformats.org/officeDocument/2006/relationships/hyperlink" Target="https://msdn.microsoft.com/tr-tr/library/system.web.mvc.emptyresult(v=vs.100).aspx" TargetMode="External"/><Relationship Id="rId4" Type="http://schemas.openxmlformats.org/officeDocument/2006/relationships/hyperlink" Target="https://msdn.microsoft.com/tr-tr/library/system.web.mvc.partialviewresult(v=vs.100).aspx" TargetMode="External"/><Relationship Id="rId9" Type="http://schemas.openxmlformats.org/officeDocument/2006/relationships/hyperlink" Target="https://msdn.microsoft.com/tr-tr/library/system.web.mvc.controller.redirecttoaction(v=vs.100).aspx" TargetMode="External"/><Relationship Id="rId14" Type="http://schemas.openxmlformats.org/officeDocument/2006/relationships/hyperlink" Target="https://msdn.microsoft.com/tr-tr/library/system.web.mvc.controller.json(v=vs.100).aspx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5AF47-24CD-4A5A-8FC5-089207E06FE8}"/>
              </a:ext>
            </a:extLst>
          </p:cNvPr>
          <p:cNvSpPr txBox="1"/>
          <p:nvPr/>
        </p:nvSpPr>
        <p:spPr>
          <a:xfrm>
            <a:off x="889907" y="702109"/>
            <a:ext cx="7886700" cy="112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ECOMMERCE – BULKY BOOK Website</a:t>
            </a:r>
          </a:p>
        </p:txBody>
      </p:sp>
      <p:sp>
        <p:nvSpPr>
          <p:cNvPr id="17" name="Google Shape;1553;p50">
            <a:extLst>
              <a:ext uri="{FF2B5EF4-FFF2-40B4-BE49-F238E27FC236}">
                <a16:creationId xmlns:a16="http://schemas.microsoft.com/office/drawing/2014/main" id="{2078087E-6F5B-467B-8FC2-9B3059AFB953}"/>
              </a:ext>
            </a:extLst>
          </p:cNvPr>
          <p:cNvSpPr txBox="1">
            <a:spLocks/>
          </p:cNvSpPr>
          <p:nvPr/>
        </p:nvSpPr>
        <p:spPr>
          <a:xfrm>
            <a:off x="5725836" y="4663440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endParaRPr lang="es-ES" sz="16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" name="Google Shape;1553;p50">
            <a:extLst>
              <a:ext uri="{FF2B5EF4-FFF2-40B4-BE49-F238E27FC236}">
                <a16:creationId xmlns:a16="http://schemas.microsoft.com/office/drawing/2014/main" id="{26C33215-B89F-40C3-B945-165DA11AED9D}"/>
              </a:ext>
            </a:extLst>
          </p:cNvPr>
          <p:cNvSpPr txBox="1">
            <a:spLocks/>
          </p:cNvSpPr>
          <p:nvPr/>
        </p:nvSpPr>
        <p:spPr>
          <a:xfrm>
            <a:off x="5602666" y="3663045"/>
            <a:ext cx="2664066" cy="62030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49808">
              <a:spcBef>
                <a:spcPts val="656"/>
              </a:spcBef>
            </a:pPr>
            <a:r>
              <a:rPr lang="es-ES" sz="1800" b="0" i="0" u="none" strike="noStrike" kern="12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Nikhitha Athukuri</a:t>
            </a:r>
            <a:endParaRPr lang="es-ES" sz="1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stack of books with red green and white covers&#10;&#10;Description automatically generated">
            <a:extLst>
              <a:ext uri="{FF2B5EF4-FFF2-40B4-BE49-F238E27FC236}">
                <a16:creationId xmlns:a16="http://schemas.microsoft.com/office/drawing/2014/main" id="{38316030-A610-8BF5-2F17-09DCECEB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1703387"/>
            <a:ext cx="3269333" cy="26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3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2588091A-46AB-47F5-BF9C-9425A4F521D1}"/>
              </a:ext>
            </a:extLst>
          </p:cNvPr>
          <p:cNvSpPr/>
          <p:nvPr/>
        </p:nvSpPr>
        <p:spPr>
          <a:xfrm rot="16200000">
            <a:off x="4524374" y="71411"/>
            <a:ext cx="1362076" cy="5238750"/>
          </a:xfrm>
          <a:prstGeom prst="can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Stored Data 23">
            <a:extLst>
              <a:ext uri="{FF2B5EF4-FFF2-40B4-BE49-F238E27FC236}">
                <a16:creationId xmlns:a16="http://schemas.microsoft.com/office/drawing/2014/main" id="{1DE42C99-5653-4D71-9A7A-2004E1A1EAC4}"/>
              </a:ext>
            </a:extLst>
          </p:cNvPr>
          <p:cNvSpPr/>
          <p:nvPr/>
        </p:nvSpPr>
        <p:spPr>
          <a:xfrm>
            <a:off x="3276601" y="2047874"/>
            <a:ext cx="914399" cy="1333500"/>
          </a:xfrm>
          <a:prstGeom prst="flowChartOnlineStorag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Stored Data 137">
            <a:extLst>
              <a:ext uri="{FF2B5EF4-FFF2-40B4-BE49-F238E27FC236}">
                <a16:creationId xmlns:a16="http://schemas.microsoft.com/office/drawing/2014/main" id="{D9819063-FC15-4150-A7A1-177FAE2BC4B1}"/>
              </a:ext>
            </a:extLst>
          </p:cNvPr>
          <p:cNvSpPr/>
          <p:nvPr/>
        </p:nvSpPr>
        <p:spPr>
          <a:xfrm>
            <a:off x="4676776" y="2047874"/>
            <a:ext cx="914399" cy="1333500"/>
          </a:xfrm>
          <a:prstGeom prst="flowChartOnlineStorag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Stored Data 138">
            <a:extLst>
              <a:ext uri="{FF2B5EF4-FFF2-40B4-BE49-F238E27FC236}">
                <a16:creationId xmlns:a16="http://schemas.microsoft.com/office/drawing/2014/main" id="{E4966EBD-F6F3-4F34-9439-6D0237DB909B}"/>
              </a:ext>
            </a:extLst>
          </p:cNvPr>
          <p:cNvSpPr/>
          <p:nvPr/>
        </p:nvSpPr>
        <p:spPr>
          <a:xfrm>
            <a:off x="6076951" y="2047874"/>
            <a:ext cx="914399" cy="1333500"/>
          </a:xfrm>
          <a:prstGeom prst="flowChartOnlineStorag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BC226-24D1-495A-949D-F76D0EC4BE16}"/>
              </a:ext>
            </a:extLst>
          </p:cNvPr>
          <p:cNvCxnSpPr/>
          <p:nvPr/>
        </p:nvCxnSpPr>
        <p:spPr>
          <a:xfrm>
            <a:off x="2228850" y="2343150"/>
            <a:ext cx="6028775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75456A1-BDBF-42C8-82DD-B6DA580F8EB3}"/>
              </a:ext>
            </a:extLst>
          </p:cNvPr>
          <p:cNvCxnSpPr>
            <a:cxnSpLocks/>
          </p:cNvCxnSpPr>
          <p:nvPr/>
        </p:nvCxnSpPr>
        <p:spPr>
          <a:xfrm flipH="1">
            <a:off x="2228851" y="3000375"/>
            <a:ext cx="602877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533CCE-1719-4558-93D0-1E3E94BBF044}"/>
              </a:ext>
            </a:extLst>
          </p:cNvPr>
          <p:cNvSpPr txBox="1"/>
          <p:nvPr/>
        </p:nvSpPr>
        <p:spPr>
          <a:xfrm>
            <a:off x="4143375" y="2346310"/>
            <a:ext cx="1908907" cy="6463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Request from Browser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FE50F-596F-4178-B53F-0289EBFD129E}"/>
              </a:ext>
            </a:extLst>
          </p:cNvPr>
          <p:cNvSpPr/>
          <p:nvPr/>
        </p:nvSpPr>
        <p:spPr>
          <a:xfrm>
            <a:off x="3399163" y="3365644"/>
            <a:ext cx="771525" cy="468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Auth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1668619-DD67-42E5-924D-B36D09797FA1}"/>
              </a:ext>
            </a:extLst>
          </p:cNvPr>
          <p:cNvSpPr/>
          <p:nvPr/>
        </p:nvSpPr>
        <p:spPr>
          <a:xfrm>
            <a:off x="4819650" y="3381376"/>
            <a:ext cx="771525" cy="484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MVC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D5A874C-88F8-49D2-B2FF-C178F5B69DD8}"/>
              </a:ext>
            </a:extLst>
          </p:cNvPr>
          <p:cNvSpPr/>
          <p:nvPr/>
        </p:nvSpPr>
        <p:spPr>
          <a:xfrm>
            <a:off x="6229350" y="3381373"/>
            <a:ext cx="771525" cy="4847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Static Files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769DA0-3373-4A1C-86AA-A840AF5DD606}"/>
              </a:ext>
            </a:extLst>
          </p:cNvPr>
          <p:cNvSpPr/>
          <p:nvPr/>
        </p:nvSpPr>
        <p:spPr>
          <a:xfrm>
            <a:off x="838752" y="835424"/>
            <a:ext cx="1133475" cy="37488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4" name="Google Shape;561;p28">
            <a:extLst>
              <a:ext uri="{FF2B5EF4-FFF2-40B4-BE49-F238E27FC236}">
                <a16:creationId xmlns:a16="http://schemas.microsoft.com/office/drawing/2014/main" id="{69DC1756-99E9-42DA-8139-868348BBE751}"/>
              </a:ext>
            </a:extLst>
          </p:cNvPr>
          <p:cNvGrpSpPr/>
          <p:nvPr/>
        </p:nvGrpSpPr>
        <p:grpSpPr>
          <a:xfrm>
            <a:off x="974505" y="985050"/>
            <a:ext cx="851384" cy="835187"/>
            <a:chOff x="5928525" y="2460925"/>
            <a:chExt cx="432350" cy="424125"/>
          </a:xfrm>
        </p:grpSpPr>
        <p:sp>
          <p:nvSpPr>
            <p:cNvPr id="156" name="Google Shape;563;p28">
              <a:extLst>
                <a:ext uri="{FF2B5EF4-FFF2-40B4-BE49-F238E27FC236}">
                  <a16:creationId xmlns:a16="http://schemas.microsoft.com/office/drawing/2014/main" id="{0C64ABB9-27E7-4B09-8429-E78C18195795}"/>
                </a:ext>
              </a:extLst>
            </p:cNvPr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64;p28">
              <a:extLst>
                <a:ext uri="{FF2B5EF4-FFF2-40B4-BE49-F238E27FC236}">
                  <a16:creationId xmlns:a16="http://schemas.microsoft.com/office/drawing/2014/main" id="{01BD508E-6B3F-41FB-A8AC-9E4D6302380C}"/>
                </a:ext>
              </a:extLst>
            </p:cNvPr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65;p28">
              <a:extLst>
                <a:ext uri="{FF2B5EF4-FFF2-40B4-BE49-F238E27FC236}">
                  <a16:creationId xmlns:a16="http://schemas.microsoft.com/office/drawing/2014/main" id="{C34FCC4E-CF05-4578-88CF-FC432EDAE10D}"/>
                </a:ext>
              </a:extLst>
            </p:cNvPr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6;p28">
              <a:extLst>
                <a:ext uri="{FF2B5EF4-FFF2-40B4-BE49-F238E27FC236}">
                  <a16:creationId xmlns:a16="http://schemas.microsoft.com/office/drawing/2014/main" id="{1A32F663-4304-4EE3-800D-04E6BEE09580}"/>
                </a:ext>
              </a:extLst>
            </p:cNvPr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7;p28">
              <a:extLst>
                <a:ext uri="{FF2B5EF4-FFF2-40B4-BE49-F238E27FC236}">
                  <a16:creationId xmlns:a16="http://schemas.microsoft.com/office/drawing/2014/main" id="{40AEA4FB-E088-4F3F-9095-8952F12A2BAC}"/>
                </a:ext>
              </a:extLst>
            </p:cNvPr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8;p28">
              <a:extLst>
                <a:ext uri="{FF2B5EF4-FFF2-40B4-BE49-F238E27FC236}">
                  <a16:creationId xmlns:a16="http://schemas.microsoft.com/office/drawing/2014/main" id="{4B44DFB7-D901-475A-A1DF-ECC92A1BEC8A}"/>
                </a:ext>
              </a:extLst>
            </p:cNvPr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69;p28">
              <a:extLst>
                <a:ext uri="{FF2B5EF4-FFF2-40B4-BE49-F238E27FC236}">
                  <a16:creationId xmlns:a16="http://schemas.microsoft.com/office/drawing/2014/main" id="{C7A40151-3288-4055-8D75-56F6FABE205E}"/>
                </a:ext>
              </a:extLst>
            </p:cNvPr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70;p28">
              <a:extLst>
                <a:ext uri="{FF2B5EF4-FFF2-40B4-BE49-F238E27FC236}">
                  <a16:creationId xmlns:a16="http://schemas.microsoft.com/office/drawing/2014/main" id="{083654F0-5E49-4981-8FF4-CA7E13AA9713}"/>
                </a:ext>
              </a:extLst>
            </p:cNvPr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71;p28">
              <a:extLst>
                <a:ext uri="{FF2B5EF4-FFF2-40B4-BE49-F238E27FC236}">
                  <a16:creationId xmlns:a16="http://schemas.microsoft.com/office/drawing/2014/main" id="{45BBCAE6-2DF7-4099-B86A-85425B8519EF}"/>
                </a:ext>
              </a:extLst>
            </p:cNvPr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72;p28">
              <a:extLst>
                <a:ext uri="{FF2B5EF4-FFF2-40B4-BE49-F238E27FC236}">
                  <a16:creationId xmlns:a16="http://schemas.microsoft.com/office/drawing/2014/main" id="{8011E08A-C3CB-4D7F-97FE-EC51DA340998}"/>
                </a:ext>
              </a:extLst>
            </p:cNvPr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73;p28">
              <a:extLst>
                <a:ext uri="{FF2B5EF4-FFF2-40B4-BE49-F238E27FC236}">
                  <a16:creationId xmlns:a16="http://schemas.microsoft.com/office/drawing/2014/main" id="{CC85664E-D34C-4A42-8735-A840BE12F8CE}"/>
                </a:ext>
              </a:extLst>
            </p:cNvPr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74;p28">
              <a:extLst>
                <a:ext uri="{FF2B5EF4-FFF2-40B4-BE49-F238E27FC236}">
                  <a16:creationId xmlns:a16="http://schemas.microsoft.com/office/drawing/2014/main" id="{36AF7D9B-A517-48D3-962A-52CBBADB1E33}"/>
                </a:ext>
              </a:extLst>
            </p:cNvPr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75;p28">
              <a:extLst>
                <a:ext uri="{FF2B5EF4-FFF2-40B4-BE49-F238E27FC236}">
                  <a16:creationId xmlns:a16="http://schemas.microsoft.com/office/drawing/2014/main" id="{F86D11D5-E349-4FAD-A1CF-FA89AA40D35E}"/>
                </a:ext>
              </a:extLst>
            </p:cNvPr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561;p28">
            <a:extLst>
              <a:ext uri="{FF2B5EF4-FFF2-40B4-BE49-F238E27FC236}">
                <a16:creationId xmlns:a16="http://schemas.microsoft.com/office/drawing/2014/main" id="{B203D817-DB4E-4C03-BBE1-ABEBB00CABFC}"/>
              </a:ext>
            </a:extLst>
          </p:cNvPr>
          <p:cNvGrpSpPr/>
          <p:nvPr/>
        </p:nvGrpSpPr>
        <p:grpSpPr>
          <a:xfrm>
            <a:off x="990740" y="2285182"/>
            <a:ext cx="851384" cy="835187"/>
            <a:chOff x="5928525" y="2460925"/>
            <a:chExt cx="432350" cy="424125"/>
          </a:xfrm>
        </p:grpSpPr>
        <p:sp>
          <p:nvSpPr>
            <p:cNvPr id="176" name="Google Shape;563;p28">
              <a:extLst>
                <a:ext uri="{FF2B5EF4-FFF2-40B4-BE49-F238E27FC236}">
                  <a16:creationId xmlns:a16="http://schemas.microsoft.com/office/drawing/2014/main" id="{A67ED491-55F4-42CE-8F4F-39E95C935FD8}"/>
                </a:ext>
              </a:extLst>
            </p:cNvPr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4;p28">
              <a:extLst>
                <a:ext uri="{FF2B5EF4-FFF2-40B4-BE49-F238E27FC236}">
                  <a16:creationId xmlns:a16="http://schemas.microsoft.com/office/drawing/2014/main" id="{59B154D2-8AA3-49C5-BC00-9DCC6EC93406}"/>
                </a:ext>
              </a:extLst>
            </p:cNvPr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5;p28">
              <a:extLst>
                <a:ext uri="{FF2B5EF4-FFF2-40B4-BE49-F238E27FC236}">
                  <a16:creationId xmlns:a16="http://schemas.microsoft.com/office/drawing/2014/main" id="{B53F04B6-309A-4A3C-906E-8B96B224C9D8}"/>
                </a:ext>
              </a:extLst>
            </p:cNvPr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6;p28">
              <a:extLst>
                <a:ext uri="{FF2B5EF4-FFF2-40B4-BE49-F238E27FC236}">
                  <a16:creationId xmlns:a16="http://schemas.microsoft.com/office/drawing/2014/main" id="{2EF9C328-9D73-45B9-B58E-FD39CECF9BFF}"/>
                </a:ext>
              </a:extLst>
            </p:cNvPr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7;p28">
              <a:extLst>
                <a:ext uri="{FF2B5EF4-FFF2-40B4-BE49-F238E27FC236}">
                  <a16:creationId xmlns:a16="http://schemas.microsoft.com/office/drawing/2014/main" id="{418F9ACB-E393-40B3-92B6-4138FB53B5EA}"/>
                </a:ext>
              </a:extLst>
            </p:cNvPr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8;p28">
              <a:extLst>
                <a:ext uri="{FF2B5EF4-FFF2-40B4-BE49-F238E27FC236}">
                  <a16:creationId xmlns:a16="http://schemas.microsoft.com/office/drawing/2014/main" id="{F15DAC3A-2316-42B6-9DC5-F87098D0079E}"/>
                </a:ext>
              </a:extLst>
            </p:cNvPr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9;p28">
              <a:extLst>
                <a:ext uri="{FF2B5EF4-FFF2-40B4-BE49-F238E27FC236}">
                  <a16:creationId xmlns:a16="http://schemas.microsoft.com/office/drawing/2014/main" id="{44D3CFDA-32C2-49B5-914F-262D36521AED}"/>
                </a:ext>
              </a:extLst>
            </p:cNvPr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70;p28">
              <a:extLst>
                <a:ext uri="{FF2B5EF4-FFF2-40B4-BE49-F238E27FC236}">
                  <a16:creationId xmlns:a16="http://schemas.microsoft.com/office/drawing/2014/main" id="{B60028CF-C5DA-4B47-8EAF-8430F655C264}"/>
                </a:ext>
              </a:extLst>
            </p:cNvPr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71;p28">
              <a:extLst>
                <a:ext uri="{FF2B5EF4-FFF2-40B4-BE49-F238E27FC236}">
                  <a16:creationId xmlns:a16="http://schemas.microsoft.com/office/drawing/2014/main" id="{D5FB73AC-4CF2-48DC-906A-FE27262D9422}"/>
                </a:ext>
              </a:extLst>
            </p:cNvPr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72;p28">
              <a:extLst>
                <a:ext uri="{FF2B5EF4-FFF2-40B4-BE49-F238E27FC236}">
                  <a16:creationId xmlns:a16="http://schemas.microsoft.com/office/drawing/2014/main" id="{79450308-2847-467F-B507-7C580296A7A3}"/>
                </a:ext>
              </a:extLst>
            </p:cNvPr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73;p28">
              <a:extLst>
                <a:ext uri="{FF2B5EF4-FFF2-40B4-BE49-F238E27FC236}">
                  <a16:creationId xmlns:a16="http://schemas.microsoft.com/office/drawing/2014/main" id="{04518451-6C4E-441C-B105-09F7919685A4}"/>
                </a:ext>
              </a:extLst>
            </p:cNvPr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74;p28">
              <a:extLst>
                <a:ext uri="{FF2B5EF4-FFF2-40B4-BE49-F238E27FC236}">
                  <a16:creationId xmlns:a16="http://schemas.microsoft.com/office/drawing/2014/main" id="{CA57E1B2-AE58-4248-9BD7-C87CBC33C6F3}"/>
                </a:ext>
              </a:extLst>
            </p:cNvPr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75;p28">
              <a:extLst>
                <a:ext uri="{FF2B5EF4-FFF2-40B4-BE49-F238E27FC236}">
                  <a16:creationId xmlns:a16="http://schemas.microsoft.com/office/drawing/2014/main" id="{D8AAFA06-6040-429B-8854-7440887E24DF}"/>
                </a:ext>
              </a:extLst>
            </p:cNvPr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561;p28">
            <a:extLst>
              <a:ext uri="{FF2B5EF4-FFF2-40B4-BE49-F238E27FC236}">
                <a16:creationId xmlns:a16="http://schemas.microsoft.com/office/drawing/2014/main" id="{154EC090-D272-4F23-B8FD-D9B850A40BE6}"/>
              </a:ext>
            </a:extLst>
          </p:cNvPr>
          <p:cNvGrpSpPr/>
          <p:nvPr/>
        </p:nvGrpSpPr>
        <p:grpSpPr>
          <a:xfrm>
            <a:off x="1002661" y="3560733"/>
            <a:ext cx="851384" cy="835187"/>
            <a:chOff x="5928525" y="2460925"/>
            <a:chExt cx="432350" cy="424125"/>
          </a:xfrm>
        </p:grpSpPr>
        <p:sp>
          <p:nvSpPr>
            <p:cNvPr id="192" name="Google Shape;563;p28">
              <a:extLst>
                <a:ext uri="{FF2B5EF4-FFF2-40B4-BE49-F238E27FC236}">
                  <a16:creationId xmlns:a16="http://schemas.microsoft.com/office/drawing/2014/main" id="{0EB60169-BC7D-400D-B044-862A7B354488}"/>
                </a:ext>
              </a:extLst>
            </p:cNvPr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4;p28">
              <a:extLst>
                <a:ext uri="{FF2B5EF4-FFF2-40B4-BE49-F238E27FC236}">
                  <a16:creationId xmlns:a16="http://schemas.microsoft.com/office/drawing/2014/main" id="{D81136BC-1FFC-4CEE-A8CA-BD19AD758A08}"/>
                </a:ext>
              </a:extLst>
            </p:cNvPr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5;p28">
              <a:extLst>
                <a:ext uri="{FF2B5EF4-FFF2-40B4-BE49-F238E27FC236}">
                  <a16:creationId xmlns:a16="http://schemas.microsoft.com/office/drawing/2014/main" id="{CED72CD1-5D89-4847-8466-168473A150A5}"/>
                </a:ext>
              </a:extLst>
            </p:cNvPr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6;p28">
              <a:extLst>
                <a:ext uri="{FF2B5EF4-FFF2-40B4-BE49-F238E27FC236}">
                  <a16:creationId xmlns:a16="http://schemas.microsoft.com/office/drawing/2014/main" id="{DB1BE1FC-D50E-4193-AD74-FBC5A7A69607}"/>
                </a:ext>
              </a:extLst>
            </p:cNvPr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7;p28">
              <a:extLst>
                <a:ext uri="{FF2B5EF4-FFF2-40B4-BE49-F238E27FC236}">
                  <a16:creationId xmlns:a16="http://schemas.microsoft.com/office/drawing/2014/main" id="{34E90A37-F023-4D03-8E77-BA33B7042D14}"/>
                </a:ext>
              </a:extLst>
            </p:cNvPr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8;p28">
              <a:extLst>
                <a:ext uri="{FF2B5EF4-FFF2-40B4-BE49-F238E27FC236}">
                  <a16:creationId xmlns:a16="http://schemas.microsoft.com/office/drawing/2014/main" id="{D580CF17-8671-4AA4-8493-97B7A367D8B5}"/>
                </a:ext>
              </a:extLst>
            </p:cNvPr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9;p28">
              <a:extLst>
                <a:ext uri="{FF2B5EF4-FFF2-40B4-BE49-F238E27FC236}">
                  <a16:creationId xmlns:a16="http://schemas.microsoft.com/office/drawing/2014/main" id="{9DC6EF58-BF81-47F9-B879-C0EB0A6C6B8B}"/>
                </a:ext>
              </a:extLst>
            </p:cNvPr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70;p28">
              <a:extLst>
                <a:ext uri="{FF2B5EF4-FFF2-40B4-BE49-F238E27FC236}">
                  <a16:creationId xmlns:a16="http://schemas.microsoft.com/office/drawing/2014/main" id="{849FD22E-0C01-497C-A629-FF27F949CEB3}"/>
                </a:ext>
              </a:extLst>
            </p:cNvPr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71;p28">
              <a:extLst>
                <a:ext uri="{FF2B5EF4-FFF2-40B4-BE49-F238E27FC236}">
                  <a16:creationId xmlns:a16="http://schemas.microsoft.com/office/drawing/2014/main" id="{D0495E76-E99D-4926-92F8-933A284D444B}"/>
                </a:ext>
              </a:extLst>
            </p:cNvPr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2;p28">
              <a:extLst>
                <a:ext uri="{FF2B5EF4-FFF2-40B4-BE49-F238E27FC236}">
                  <a16:creationId xmlns:a16="http://schemas.microsoft.com/office/drawing/2014/main" id="{F5FAFA0D-D9F4-45DE-8C7C-3DD51FA66830}"/>
                </a:ext>
              </a:extLst>
            </p:cNvPr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3;p28">
              <a:extLst>
                <a:ext uri="{FF2B5EF4-FFF2-40B4-BE49-F238E27FC236}">
                  <a16:creationId xmlns:a16="http://schemas.microsoft.com/office/drawing/2014/main" id="{62062499-992C-437D-B9EC-7434F4797D95}"/>
                </a:ext>
              </a:extLst>
            </p:cNvPr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4;p28">
              <a:extLst>
                <a:ext uri="{FF2B5EF4-FFF2-40B4-BE49-F238E27FC236}">
                  <a16:creationId xmlns:a16="http://schemas.microsoft.com/office/drawing/2014/main" id="{76D91527-7810-418C-A1D4-E25AAF6063ED}"/>
                </a:ext>
              </a:extLst>
            </p:cNvPr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5;p28">
              <a:extLst>
                <a:ext uri="{FF2B5EF4-FFF2-40B4-BE49-F238E27FC236}">
                  <a16:creationId xmlns:a16="http://schemas.microsoft.com/office/drawing/2014/main" id="{C9D86D0A-92A9-4405-8E23-B52A2A3355C6}"/>
                </a:ext>
              </a:extLst>
            </p:cNvPr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E515296-6EB4-4658-879E-36687696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81" y="3689396"/>
            <a:ext cx="581010" cy="5810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FDC99F-0D4E-4F43-B69E-1117C26F1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70" y="2378457"/>
            <a:ext cx="612296" cy="6122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3A51D2-94A3-428E-8D07-4CE4A7C5F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05" y="1130839"/>
            <a:ext cx="546151" cy="546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F6EB19-61CF-8490-9608-FF4FC2FF3FE4}"/>
              </a:ext>
            </a:extLst>
          </p:cNvPr>
          <p:cNvSpPr txBox="1"/>
          <p:nvPr/>
        </p:nvSpPr>
        <p:spPr>
          <a:xfrm>
            <a:off x="2706914" y="703943"/>
            <a:ext cx="306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Core Pipe Line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54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8" grpId="0" animBg="1"/>
      <p:bldP spid="139" grpId="0" animBg="1"/>
      <p:bldP spid="31" grpId="0" animBg="1"/>
      <p:bldP spid="33" grpId="0" animBg="1"/>
      <p:bldP spid="151" grpId="0" animBg="1"/>
      <p:bldP spid="152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1638650" y="126000"/>
            <a:ext cx="5866500" cy="743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 ARCHITECTURE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A2868-B987-4AF8-8FEF-F020FDA6EF64}"/>
              </a:ext>
            </a:extLst>
          </p:cNvPr>
          <p:cNvCxnSpPr/>
          <p:nvPr/>
        </p:nvCxnSpPr>
        <p:spPr>
          <a:xfrm>
            <a:off x="2615189" y="4004712"/>
            <a:ext cx="13795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BCCB277-87B8-40B1-AEE8-59D90544923F}"/>
              </a:ext>
            </a:extLst>
          </p:cNvPr>
          <p:cNvCxnSpPr>
            <a:cxnSpLocks/>
          </p:cNvCxnSpPr>
          <p:nvPr/>
        </p:nvCxnSpPr>
        <p:spPr>
          <a:xfrm flipH="1" flipV="1">
            <a:off x="2602373" y="4207076"/>
            <a:ext cx="1368604" cy="108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89F806-4E0E-4426-A8AA-F84DE8D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748" y="1179243"/>
            <a:ext cx="1797855" cy="1754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EC3B1-F1DA-4FE0-867A-66634DE07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325" y="1179243"/>
            <a:ext cx="1797855" cy="1777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BF872-BBD5-4D26-BBF4-436BDFBA8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625" y="3266277"/>
            <a:ext cx="2007500" cy="17512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59A383-B54F-4BB0-B61B-ECD91C19DC11}"/>
              </a:ext>
            </a:extLst>
          </p:cNvPr>
          <p:cNvCxnSpPr>
            <a:cxnSpLocks/>
          </p:cNvCxnSpPr>
          <p:nvPr/>
        </p:nvCxnSpPr>
        <p:spPr>
          <a:xfrm>
            <a:off x="3969327" y="2670330"/>
            <a:ext cx="577173" cy="6072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EEA549-253E-42FA-A679-0CB23AD7E55C}"/>
              </a:ext>
            </a:extLst>
          </p:cNvPr>
          <p:cNvCxnSpPr>
            <a:cxnSpLocks/>
          </p:cNvCxnSpPr>
          <p:nvPr/>
        </p:nvCxnSpPr>
        <p:spPr>
          <a:xfrm flipH="1" flipV="1">
            <a:off x="3804775" y="2745474"/>
            <a:ext cx="533229" cy="5726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99E7338-831A-43CA-80C6-B7A9DDD197DC}"/>
              </a:ext>
            </a:extLst>
          </p:cNvPr>
          <p:cNvCxnSpPr>
            <a:cxnSpLocks/>
          </p:cNvCxnSpPr>
          <p:nvPr/>
        </p:nvCxnSpPr>
        <p:spPr>
          <a:xfrm flipH="1">
            <a:off x="5919583" y="2943614"/>
            <a:ext cx="416392" cy="5959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518687-7808-4EFF-891E-5A3004A6B396}"/>
              </a:ext>
            </a:extLst>
          </p:cNvPr>
          <p:cNvCxnSpPr>
            <a:cxnSpLocks/>
          </p:cNvCxnSpPr>
          <p:nvPr/>
        </p:nvCxnSpPr>
        <p:spPr>
          <a:xfrm flipV="1">
            <a:off x="5823905" y="2824974"/>
            <a:ext cx="394317" cy="5312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oogle Shape;619;p29">
            <a:extLst>
              <a:ext uri="{FF2B5EF4-FFF2-40B4-BE49-F238E27FC236}">
                <a16:creationId xmlns:a16="http://schemas.microsoft.com/office/drawing/2014/main" id="{7BD85AFD-7167-4B7A-8D10-E3C0D438071D}"/>
              </a:ext>
            </a:extLst>
          </p:cNvPr>
          <p:cNvGrpSpPr/>
          <p:nvPr/>
        </p:nvGrpSpPr>
        <p:grpSpPr>
          <a:xfrm>
            <a:off x="1560229" y="3341692"/>
            <a:ext cx="983061" cy="3063477"/>
            <a:chOff x="1529502" y="2594527"/>
            <a:chExt cx="732157" cy="2589702"/>
          </a:xfrm>
        </p:grpSpPr>
        <p:sp>
          <p:nvSpPr>
            <p:cNvPr id="76" name="Google Shape;620;p29">
              <a:extLst>
                <a:ext uri="{FF2B5EF4-FFF2-40B4-BE49-F238E27FC236}">
                  <a16:creationId xmlns:a16="http://schemas.microsoft.com/office/drawing/2014/main" id="{5FF7E109-B3AE-46F7-A77D-8E0333D9A081}"/>
                </a:ext>
              </a:extLst>
            </p:cNvPr>
            <p:cNvSpPr/>
            <p:nvPr/>
          </p:nvSpPr>
          <p:spPr>
            <a:xfrm>
              <a:off x="1692125" y="2720725"/>
              <a:ext cx="488120" cy="707775"/>
            </a:xfrm>
            <a:custGeom>
              <a:avLst/>
              <a:gdLst/>
              <a:ahLst/>
              <a:cxnLst/>
              <a:rect l="l" t="t" r="r" b="b"/>
              <a:pathLst>
                <a:path w="5701" h="9112" extrusionOk="0">
                  <a:moveTo>
                    <a:pt x="2693" y="1428"/>
                  </a:moveTo>
                  <a:cubicBezTo>
                    <a:pt x="2683" y="1476"/>
                    <a:pt x="2673" y="1514"/>
                    <a:pt x="2673" y="1552"/>
                  </a:cubicBezTo>
                  <a:lnTo>
                    <a:pt x="2664" y="1619"/>
                  </a:lnTo>
                  <a:cubicBezTo>
                    <a:pt x="2616" y="1552"/>
                    <a:pt x="2568" y="1485"/>
                    <a:pt x="2520" y="1428"/>
                  </a:cubicBezTo>
                  <a:close/>
                  <a:moveTo>
                    <a:pt x="2235" y="0"/>
                  </a:moveTo>
                  <a:cubicBezTo>
                    <a:pt x="1812" y="0"/>
                    <a:pt x="1390" y="13"/>
                    <a:pt x="968" y="39"/>
                  </a:cubicBezTo>
                  <a:cubicBezTo>
                    <a:pt x="575" y="48"/>
                    <a:pt x="259" y="364"/>
                    <a:pt x="250" y="757"/>
                  </a:cubicBezTo>
                  <a:cubicBezTo>
                    <a:pt x="173" y="3286"/>
                    <a:pt x="1" y="5854"/>
                    <a:pt x="77" y="8393"/>
                  </a:cubicBezTo>
                  <a:cubicBezTo>
                    <a:pt x="59" y="8731"/>
                    <a:pt x="337" y="9008"/>
                    <a:pt x="670" y="9008"/>
                  </a:cubicBezTo>
                  <a:cubicBezTo>
                    <a:pt x="686" y="9008"/>
                    <a:pt x="703" y="9007"/>
                    <a:pt x="719" y="9006"/>
                  </a:cubicBezTo>
                  <a:cubicBezTo>
                    <a:pt x="824" y="9073"/>
                    <a:pt x="949" y="9101"/>
                    <a:pt x="1074" y="9111"/>
                  </a:cubicBezTo>
                  <a:lnTo>
                    <a:pt x="4369" y="9101"/>
                  </a:lnTo>
                  <a:cubicBezTo>
                    <a:pt x="4666" y="9101"/>
                    <a:pt x="4992" y="8881"/>
                    <a:pt x="5059" y="8575"/>
                  </a:cubicBezTo>
                  <a:cubicBezTo>
                    <a:pt x="5500" y="6390"/>
                    <a:pt x="5701" y="4168"/>
                    <a:pt x="5663" y="1935"/>
                  </a:cubicBezTo>
                  <a:cubicBezTo>
                    <a:pt x="5653" y="1504"/>
                    <a:pt x="5701" y="949"/>
                    <a:pt x="5442" y="575"/>
                  </a:cubicBezTo>
                  <a:cubicBezTo>
                    <a:pt x="5174" y="201"/>
                    <a:pt x="4791" y="163"/>
                    <a:pt x="4360" y="115"/>
                  </a:cubicBezTo>
                  <a:cubicBezTo>
                    <a:pt x="3651" y="37"/>
                    <a:pt x="2943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/>
                <a:t>USER CLICKS</a:t>
              </a:r>
              <a:endParaRPr sz="900" b="1" dirty="0"/>
            </a:p>
          </p:txBody>
        </p:sp>
        <p:grpSp>
          <p:nvGrpSpPr>
            <p:cNvPr id="77" name="Google Shape;621;p29">
              <a:extLst>
                <a:ext uri="{FF2B5EF4-FFF2-40B4-BE49-F238E27FC236}">
                  <a16:creationId xmlns:a16="http://schemas.microsoft.com/office/drawing/2014/main" id="{3FF0F0D5-6AFB-48A4-9F15-6A3172A8487C}"/>
                </a:ext>
              </a:extLst>
            </p:cNvPr>
            <p:cNvGrpSpPr/>
            <p:nvPr/>
          </p:nvGrpSpPr>
          <p:grpSpPr>
            <a:xfrm>
              <a:off x="1529502" y="2594527"/>
              <a:ext cx="732157" cy="2589702"/>
              <a:chOff x="2668375" y="1357050"/>
              <a:chExt cx="378200" cy="1337725"/>
            </a:xfrm>
          </p:grpSpPr>
          <p:sp>
            <p:nvSpPr>
              <p:cNvPr id="78" name="Google Shape;622;p29">
                <a:extLst>
                  <a:ext uri="{FF2B5EF4-FFF2-40B4-BE49-F238E27FC236}">
                    <a16:creationId xmlns:a16="http://schemas.microsoft.com/office/drawing/2014/main" id="{26064966-26EB-4520-9BD6-204D1A330F1F}"/>
                  </a:ext>
                </a:extLst>
              </p:cNvPr>
              <p:cNvSpPr/>
              <p:nvPr/>
            </p:nvSpPr>
            <p:spPr>
              <a:xfrm>
                <a:off x="2840325" y="1385350"/>
                <a:ext cx="692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576" extrusionOk="0">
                    <a:moveTo>
                      <a:pt x="2453" y="1"/>
                    </a:moveTo>
                    <a:cubicBezTo>
                      <a:pt x="2450" y="1"/>
                      <a:pt x="2447" y="1"/>
                      <a:pt x="2444" y="1"/>
                    </a:cubicBezTo>
                    <a:cubicBezTo>
                      <a:pt x="1716" y="39"/>
                      <a:pt x="978" y="106"/>
                      <a:pt x="250" y="192"/>
                    </a:cubicBezTo>
                    <a:cubicBezTo>
                      <a:pt x="10" y="221"/>
                      <a:pt x="1" y="575"/>
                      <a:pt x="250" y="575"/>
                    </a:cubicBezTo>
                    <a:cubicBezTo>
                      <a:pt x="978" y="575"/>
                      <a:pt x="1716" y="556"/>
                      <a:pt x="2444" y="508"/>
                    </a:cubicBezTo>
                    <a:cubicBezTo>
                      <a:pt x="2757" y="489"/>
                      <a:pt x="2769" y="1"/>
                      <a:pt x="2453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" name="Google Shape;623;p29">
                <a:extLst>
                  <a:ext uri="{FF2B5EF4-FFF2-40B4-BE49-F238E27FC236}">
                    <a16:creationId xmlns:a16="http://schemas.microsoft.com/office/drawing/2014/main" id="{2EED4E6D-7EBD-4EB8-BA8E-908A3D5EE971}"/>
                  </a:ext>
                </a:extLst>
              </p:cNvPr>
              <p:cNvGrpSpPr/>
              <p:nvPr/>
            </p:nvGrpSpPr>
            <p:grpSpPr>
              <a:xfrm>
                <a:off x="2668375" y="1357050"/>
                <a:ext cx="378200" cy="1337725"/>
                <a:chOff x="2668375" y="1357050"/>
                <a:chExt cx="378200" cy="1337725"/>
              </a:xfrm>
            </p:grpSpPr>
            <p:sp>
              <p:nvSpPr>
                <p:cNvPr id="80" name="Google Shape;624;p29">
                  <a:extLst>
                    <a:ext uri="{FF2B5EF4-FFF2-40B4-BE49-F238E27FC236}">
                      <a16:creationId xmlns:a16="http://schemas.microsoft.com/office/drawing/2014/main" id="{C9B530EB-1ECE-4E19-8518-AAABAE6D41A4}"/>
                    </a:ext>
                  </a:extLst>
                </p:cNvPr>
                <p:cNvSpPr/>
                <p:nvPr/>
              </p:nvSpPr>
              <p:spPr>
                <a:xfrm>
                  <a:off x="2699275" y="1357050"/>
                  <a:ext cx="347300" cy="50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2" h="20052" extrusionOk="0">
                      <a:moveTo>
                        <a:pt x="7004" y="1"/>
                      </a:moveTo>
                      <a:cubicBezTo>
                        <a:pt x="5440" y="1"/>
                        <a:pt x="3809" y="86"/>
                        <a:pt x="2366" y="510"/>
                      </a:cubicBezTo>
                      <a:cubicBezTo>
                        <a:pt x="814" y="979"/>
                        <a:pt x="364" y="2119"/>
                        <a:pt x="259" y="3624"/>
                      </a:cubicBezTo>
                      <a:cubicBezTo>
                        <a:pt x="96" y="5942"/>
                        <a:pt x="38" y="8270"/>
                        <a:pt x="19" y="10588"/>
                      </a:cubicBezTo>
                      <a:cubicBezTo>
                        <a:pt x="0" y="13175"/>
                        <a:pt x="58" y="15752"/>
                        <a:pt x="192" y="18329"/>
                      </a:cubicBezTo>
                      <a:cubicBezTo>
                        <a:pt x="230" y="18971"/>
                        <a:pt x="211" y="19718"/>
                        <a:pt x="920" y="19977"/>
                      </a:cubicBezTo>
                      <a:cubicBezTo>
                        <a:pt x="1076" y="20035"/>
                        <a:pt x="1253" y="20052"/>
                        <a:pt x="1433" y="20052"/>
                      </a:cubicBezTo>
                      <a:cubicBezTo>
                        <a:pt x="1638" y="20052"/>
                        <a:pt x="1847" y="20030"/>
                        <a:pt x="2031" y="20025"/>
                      </a:cubicBezTo>
                      <a:cubicBezTo>
                        <a:pt x="2692" y="20015"/>
                        <a:pt x="3344" y="20006"/>
                        <a:pt x="4005" y="19948"/>
                      </a:cubicBezTo>
                      <a:cubicBezTo>
                        <a:pt x="4215" y="19920"/>
                        <a:pt x="4215" y="19613"/>
                        <a:pt x="4005" y="19584"/>
                      </a:cubicBezTo>
                      <a:cubicBezTo>
                        <a:pt x="3923" y="19579"/>
                        <a:pt x="3840" y="19577"/>
                        <a:pt x="3754" y="19577"/>
                      </a:cubicBezTo>
                      <a:cubicBezTo>
                        <a:pt x="3314" y="19577"/>
                        <a:pt x="2828" y="19636"/>
                        <a:pt x="2371" y="19636"/>
                      </a:cubicBezTo>
                      <a:cubicBezTo>
                        <a:pt x="2124" y="19636"/>
                        <a:pt x="1885" y="19619"/>
                        <a:pt x="1667" y="19565"/>
                      </a:cubicBezTo>
                      <a:cubicBezTo>
                        <a:pt x="422" y="19268"/>
                        <a:pt x="613" y="17793"/>
                        <a:pt x="584" y="16787"/>
                      </a:cubicBezTo>
                      <a:cubicBezTo>
                        <a:pt x="527" y="15043"/>
                        <a:pt x="498" y="13300"/>
                        <a:pt x="498" y="11556"/>
                      </a:cubicBezTo>
                      <a:cubicBezTo>
                        <a:pt x="498" y="9879"/>
                        <a:pt x="527" y="8203"/>
                        <a:pt x="604" y="6526"/>
                      </a:cubicBezTo>
                      <a:cubicBezTo>
                        <a:pt x="661" y="5032"/>
                        <a:pt x="307" y="2186"/>
                        <a:pt x="1763" y="1286"/>
                      </a:cubicBezTo>
                      <a:cubicBezTo>
                        <a:pt x="3094" y="472"/>
                        <a:pt x="5173" y="596"/>
                        <a:pt x="6687" y="539"/>
                      </a:cubicBezTo>
                      <a:cubicBezTo>
                        <a:pt x="7328" y="517"/>
                        <a:pt x="7991" y="497"/>
                        <a:pt x="8658" y="497"/>
                      </a:cubicBezTo>
                      <a:cubicBezTo>
                        <a:pt x="9784" y="497"/>
                        <a:pt x="10923" y="554"/>
                        <a:pt x="11995" y="759"/>
                      </a:cubicBezTo>
                      <a:cubicBezTo>
                        <a:pt x="13297" y="1008"/>
                        <a:pt x="13259" y="2186"/>
                        <a:pt x="13278" y="3269"/>
                      </a:cubicBezTo>
                      <a:cubicBezTo>
                        <a:pt x="13288" y="4112"/>
                        <a:pt x="13297" y="4946"/>
                        <a:pt x="13297" y="5789"/>
                      </a:cubicBezTo>
                      <a:cubicBezTo>
                        <a:pt x="13297" y="7532"/>
                        <a:pt x="13278" y="9276"/>
                        <a:pt x="13230" y="11020"/>
                      </a:cubicBezTo>
                      <a:cubicBezTo>
                        <a:pt x="13182" y="12897"/>
                        <a:pt x="13106" y="14765"/>
                        <a:pt x="12991" y="16643"/>
                      </a:cubicBezTo>
                      <a:cubicBezTo>
                        <a:pt x="12962" y="17161"/>
                        <a:pt x="12962" y="17707"/>
                        <a:pt x="12885" y="18224"/>
                      </a:cubicBezTo>
                      <a:cubicBezTo>
                        <a:pt x="12790" y="18914"/>
                        <a:pt x="12406" y="19211"/>
                        <a:pt x="11745" y="19402"/>
                      </a:cubicBezTo>
                      <a:cubicBezTo>
                        <a:pt x="11298" y="19533"/>
                        <a:pt x="10806" y="19583"/>
                        <a:pt x="10306" y="19583"/>
                      </a:cubicBezTo>
                      <a:cubicBezTo>
                        <a:pt x="9598" y="19583"/>
                        <a:pt x="8874" y="19482"/>
                        <a:pt x="8239" y="19364"/>
                      </a:cubicBezTo>
                      <a:cubicBezTo>
                        <a:pt x="8221" y="19361"/>
                        <a:pt x="8204" y="19359"/>
                        <a:pt x="8187" y="19359"/>
                      </a:cubicBezTo>
                      <a:cubicBezTo>
                        <a:pt x="7909" y="19359"/>
                        <a:pt x="7807" y="19789"/>
                        <a:pt x="8105" y="19843"/>
                      </a:cubicBezTo>
                      <a:cubicBezTo>
                        <a:pt x="8775" y="19981"/>
                        <a:pt x="9458" y="20047"/>
                        <a:pt x="10143" y="20047"/>
                      </a:cubicBezTo>
                      <a:cubicBezTo>
                        <a:pt x="10457" y="20047"/>
                        <a:pt x="10771" y="20033"/>
                        <a:pt x="11084" y="20006"/>
                      </a:cubicBezTo>
                      <a:cubicBezTo>
                        <a:pt x="11707" y="19939"/>
                        <a:pt x="12512" y="19881"/>
                        <a:pt x="12972" y="19393"/>
                      </a:cubicBezTo>
                      <a:cubicBezTo>
                        <a:pt x="13412" y="18923"/>
                        <a:pt x="13403" y="18205"/>
                        <a:pt x="13441" y="17611"/>
                      </a:cubicBezTo>
                      <a:cubicBezTo>
                        <a:pt x="13518" y="16385"/>
                        <a:pt x="13585" y="15158"/>
                        <a:pt x="13633" y="13932"/>
                      </a:cubicBezTo>
                      <a:cubicBezTo>
                        <a:pt x="13738" y="11604"/>
                        <a:pt x="13786" y="9276"/>
                        <a:pt x="13796" y="6948"/>
                      </a:cubicBezTo>
                      <a:cubicBezTo>
                        <a:pt x="13805" y="5856"/>
                        <a:pt x="13796" y="4764"/>
                        <a:pt x="13786" y="3662"/>
                      </a:cubicBezTo>
                      <a:cubicBezTo>
                        <a:pt x="13767" y="2867"/>
                        <a:pt x="13891" y="1880"/>
                        <a:pt x="13508" y="1142"/>
                      </a:cubicBezTo>
                      <a:cubicBezTo>
                        <a:pt x="13221" y="577"/>
                        <a:pt x="12694" y="366"/>
                        <a:pt x="12100" y="261"/>
                      </a:cubicBezTo>
                      <a:cubicBezTo>
                        <a:pt x="10969" y="60"/>
                        <a:pt x="9772" y="41"/>
                        <a:pt x="8632" y="21"/>
                      </a:cubicBezTo>
                      <a:cubicBezTo>
                        <a:pt x="8105" y="11"/>
                        <a:pt x="7559" y="1"/>
                        <a:pt x="7004" y="1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625;p29">
                  <a:extLst>
                    <a:ext uri="{FF2B5EF4-FFF2-40B4-BE49-F238E27FC236}">
                      <a16:creationId xmlns:a16="http://schemas.microsoft.com/office/drawing/2014/main" id="{079AA3D2-B233-41FC-B413-B8ACD472B4AC}"/>
                    </a:ext>
                  </a:extLst>
                </p:cNvPr>
                <p:cNvSpPr/>
                <p:nvPr/>
              </p:nvSpPr>
              <p:spPr>
                <a:xfrm>
                  <a:off x="2734225" y="1425275"/>
                  <a:ext cx="275225" cy="39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15715" extrusionOk="0">
                      <a:moveTo>
                        <a:pt x="6995" y="0"/>
                      </a:moveTo>
                      <a:cubicBezTo>
                        <a:pt x="5289" y="0"/>
                        <a:pt x="3578" y="38"/>
                        <a:pt x="1888" y="176"/>
                      </a:cubicBezTo>
                      <a:cubicBezTo>
                        <a:pt x="1275" y="233"/>
                        <a:pt x="729" y="339"/>
                        <a:pt x="451" y="952"/>
                      </a:cubicBezTo>
                      <a:cubicBezTo>
                        <a:pt x="1" y="1939"/>
                        <a:pt x="250" y="3472"/>
                        <a:pt x="231" y="4525"/>
                      </a:cubicBezTo>
                      <a:cubicBezTo>
                        <a:pt x="192" y="7400"/>
                        <a:pt x="212" y="10274"/>
                        <a:pt x="288" y="13138"/>
                      </a:cubicBezTo>
                      <a:cubicBezTo>
                        <a:pt x="307" y="13866"/>
                        <a:pt x="154" y="14901"/>
                        <a:pt x="805" y="15418"/>
                      </a:cubicBezTo>
                      <a:cubicBezTo>
                        <a:pt x="1090" y="15640"/>
                        <a:pt x="1436" y="15714"/>
                        <a:pt x="1793" y="15714"/>
                      </a:cubicBezTo>
                      <a:cubicBezTo>
                        <a:pt x="2143" y="15714"/>
                        <a:pt x="2504" y="15643"/>
                        <a:pt x="2827" y="15572"/>
                      </a:cubicBezTo>
                      <a:cubicBezTo>
                        <a:pt x="2982" y="15535"/>
                        <a:pt x="2963" y="15263"/>
                        <a:pt x="2803" y="15263"/>
                      </a:cubicBezTo>
                      <a:cubicBezTo>
                        <a:pt x="2795" y="15263"/>
                        <a:pt x="2787" y="15264"/>
                        <a:pt x="2779" y="15265"/>
                      </a:cubicBezTo>
                      <a:cubicBezTo>
                        <a:pt x="2603" y="15285"/>
                        <a:pt x="2424" y="15297"/>
                        <a:pt x="2247" y="15297"/>
                      </a:cubicBezTo>
                      <a:cubicBezTo>
                        <a:pt x="1477" y="15297"/>
                        <a:pt x="761" y="15058"/>
                        <a:pt x="691" y="14115"/>
                      </a:cubicBezTo>
                      <a:cubicBezTo>
                        <a:pt x="623" y="13205"/>
                        <a:pt x="633" y="12286"/>
                        <a:pt x="623" y="11375"/>
                      </a:cubicBezTo>
                      <a:cubicBezTo>
                        <a:pt x="595" y="9546"/>
                        <a:pt x="585" y="7725"/>
                        <a:pt x="595" y="5895"/>
                      </a:cubicBezTo>
                      <a:cubicBezTo>
                        <a:pt x="604" y="4985"/>
                        <a:pt x="623" y="4066"/>
                        <a:pt x="643" y="3155"/>
                      </a:cubicBezTo>
                      <a:cubicBezTo>
                        <a:pt x="662" y="2102"/>
                        <a:pt x="441" y="674"/>
                        <a:pt x="1898" y="559"/>
                      </a:cubicBezTo>
                      <a:cubicBezTo>
                        <a:pt x="3622" y="435"/>
                        <a:pt x="5375" y="425"/>
                        <a:pt x="7109" y="406"/>
                      </a:cubicBezTo>
                      <a:cubicBezTo>
                        <a:pt x="7654" y="399"/>
                        <a:pt x="8262" y="330"/>
                        <a:pt x="8843" y="330"/>
                      </a:cubicBezTo>
                      <a:cubicBezTo>
                        <a:pt x="9110" y="330"/>
                        <a:pt x="9372" y="345"/>
                        <a:pt x="9619" y="387"/>
                      </a:cubicBezTo>
                      <a:cubicBezTo>
                        <a:pt x="9693" y="363"/>
                        <a:pt x="9763" y="351"/>
                        <a:pt x="9827" y="351"/>
                      </a:cubicBezTo>
                      <a:cubicBezTo>
                        <a:pt x="9994" y="351"/>
                        <a:pt x="10128" y="434"/>
                        <a:pt x="10232" y="607"/>
                      </a:cubicBezTo>
                      <a:cubicBezTo>
                        <a:pt x="10242" y="866"/>
                        <a:pt x="10242" y="1134"/>
                        <a:pt x="10252" y="1393"/>
                      </a:cubicBezTo>
                      <a:cubicBezTo>
                        <a:pt x="10252" y="1786"/>
                        <a:pt x="10261" y="2178"/>
                        <a:pt x="10261" y="2571"/>
                      </a:cubicBezTo>
                      <a:cubicBezTo>
                        <a:pt x="10271" y="4420"/>
                        <a:pt x="10309" y="6260"/>
                        <a:pt x="10309" y="8099"/>
                      </a:cubicBezTo>
                      <a:cubicBezTo>
                        <a:pt x="10309" y="9900"/>
                        <a:pt x="10367" y="11711"/>
                        <a:pt x="10261" y="13502"/>
                      </a:cubicBezTo>
                      <a:cubicBezTo>
                        <a:pt x="10232" y="14029"/>
                        <a:pt x="10175" y="14585"/>
                        <a:pt x="9638" y="14891"/>
                      </a:cubicBezTo>
                      <a:cubicBezTo>
                        <a:pt x="9348" y="15060"/>
                        <a:pt x="8999" y="15091"/>
                        <a:pt x="8658" y="15091"/>
                      </a:cubicBezTo>
                      <a:cubicBezTo>
                        <a:pt x="8516" y="15091"/>
                        <a:pt x="8375" y="15086"/>
                        <a:pt x="8240" y="15083"/>
                      </a:cubicBezTo>
                      <a:cubicBezTo>
                        <a:pt x="8056" y="15080"/>
                        <a:pt x="7873" y="15076"/>
                        <a:pt x="7690" y="15076"/>
                      </a:cubicBezTo>
                      <a:cubicBezTo>
                        <a:pt x="7303" y="15076"/>
                        <a:pt x="6919" y="15094"/>
                        <a:pt x="6534" y="15179"/>
                      </a:cubicBezTo>
                      <a:cubicBezTo>
                        <a:pt x="6265" y="15242"/>
                        <a:pt x="6350" y="15634"/>
                        <a:pt x="6599" y="15634"/>
                      </a:cubicBezTo>
                      <a:cubicBezTo>
                        <a:pt x="6615" y="15634"/>
                        <a:pt x="6632" y="15633"/>
                        <a:pt x="6649" y="15629"/>
                      </a:cubicBezTo>
                      <a:cubicBezTo>
                        <a:pt x="6900" y="15574"/>
                        <a:pt x="7171" y="15559"/>
                        <a:pt x="7450" y="15559"/>
                      </a:cubicBezTo>
                      <a:cubicBezTo>
                        <a:pt x="7774" y="15559"/>
                        <a:pt x="8110" y="15579"/>
                        <a:pt x="8440" y="15579"/>
                      </a:cubicBezTo>
                      <a:cubicBezTo>
                        <a:pt x="9054" y="15579"/>
                        <a:pt x="9648" y="15509"/>
                        <a:pt x="10108" y="15112"/>
                      </a:cubicBezTo>
                      <a:cubicBezTo>
                        <a:pt x="11008" y="14355"/>
                        <a:pt x="10740" y="12678"/>
                        <a:pt x="10750" y="11653"/>
                      </a:cubicBezTo>
                      <a:cubicBezTo>
                        <a:pt x="10779" y="7840"/>
                        <a:pt x="10664" y="4027"/>
                        <a:pt x="10577" y="214"/>
                      </a:cubicBezTo>
                      <a:cubicBezTo>
                        <a:pt x="10568" y="119"/>
                        <a:pt x="10491" y="32"/>
                        <a:pt x="10395" y="32"/>
                      </a:cubicBezTo>
                      <a:cubicBezTo>
                        <a:pt x="9269" y="17"/>
                        <a:pt x="8133" y="0"/>
                        <a:pt x="6995" y="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626;p29">
                  <a:extLst>
                    <a:ext uri="{FF2B5EF4-FFF2-40B4-BE49-F238E27FC236}">
                      <a16:creationId xmlns:a16="http://schemas.microsoft.com/office/drawing/2014/main" id="{783DD64E-9408-492A-BA65-DDA1D86DA833}"/>
                    </a:ext>
                  </a:extLst>
                </p:cNvPr>
                <p:cNvSpPr/>
                <p:nvPr/>
              </p:nvSpPr>
              <p:spPr>
                <a:xfrm>
                  <a:off x="2668375" y="1767150"/>
                  <a:ext cx="249575" cy="92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3" h="37105" extrusionOk="0">
                      <a:moveTo>
                        <a:pt x="7488" y="0"/>
                      </a:moveTo>
                      <a:cubicBezTo>
                        <a:pt x="7415" y="0"/>
                        <a:pt x="7339" y="23"/>
                        <a:pt x="7262" y="76"/>
                      </a:cubicBezTo>
                      <a:cubicBezTo>
                        <a:pt x="6476" y="153"/>
                        <a:pt x="6151" y="996"/>
                        <a:pt x="6045" y="1743"/>
                      </a:cubicBezTo>
                      <a:cubicBezTo>
                        <a:pt x="5863" y="2979"/>
                        <a:pt x="5758" y="4426"/>
                        <a:pt x="5863" y="5738"/>
                      </a:cubicBezTo>
                      <a:cubicBezTo>
                        <a:pt x="5710" y="5585"/>
                        <a:pt x="5518" y="5480"/>
                        <a:pt x="5298" y="5432"/>
                      </a:cubicBezTo>
                      <a:cubicBezTo>
                        <a:pt x="5248" y="5425"/>
                        <a:pt x="5198" y="5421"/>
                        <a:pt x="5148" y="5421"/>
                      </a:cubicBezTo>
                      <a:cubicBezTo>
                        <a:pt x="4860" y="5421"/>
                        <a:pt x="4573" y="5537"/>
                        <a:pt x="4369" y="5757"/>
                      </a:cubicBezTo>
                      <a:cubicBezTo>
                        <a:pt x="4220" y="5469"/>
                        <a:pt x="3921" y="5293"/>
                        <a:pt x="3600" y="5293"/>
                      </a:cubicBezTo>
                      <a:cubicBezTo>
                        <a:pt x="3569" y="5293"/>
                        <a:pt x="3538" y="5294"/>
                        <a:pt x="3507" y="5298"/>
                      </a:cubicBezTo>
                      <a:cubicBezTo>
                        <a:pt x="3142" y="5365"/>
                        <a:pt x="2836" y="5604"/>
                        <a:pt x="2673" y="5930"/>
                      </a:cubicBezTo>
                      <a:cubicBezTo>
                        <a:pt x="2467" y="5660"/>
                        <a:pt x="2145" y="5511"/>
                        <a:pt x="1816" y="5511"/>
                      </a:cubicBezTo>
                      <a:cubicBezTo>
                        <a:pt x="1702" y="5511"/>
                        <a:pt x="1587" y="5529"/>
                        <a:pt x="1476" y="5566"/>
                      </a:cubicBezTo>
                      <a:cubicBezTo>
                        <a:pt x="556" y="5863"/>
                        <a:pt x="556" y="7022"/>
                        <a:pt x="489" y="7798"/>
                      </a:cubicBezTo>
                      <a:cubicBezTo>
                        <a:pt x="307" y="9705"/>
                        <a:pt x="0" y="13546"/>
                        <a:pt x="2338" y="14351"/>
                      </a:cubicBezTo>
                      <a:cubicBezTo>
                        <a:pt x="2002" y="18011"/>
                        <a:pt x="2002" y="21718"/>
                        <a:pt x="1878" y="25397"/>
                      </a:cubicBezTo>
                      <a:cubicBezTo>
                        <a:pt x="1753" y="29143"/>
                        <a:pt x="1629" y="32898"/>
                        <a:pt x="1523" y="36654"/>
                      </a:cubicBezTo>
                      <a:cubicBezTo>
                        <a:pt x="1523" y="36798"/>
                        <a:pt x="1514" y="36941"/>
                        <a:pt x="1504" y="37095"/>
                      </a:cubicBezTo>
                      <a:lnTo>
                        <a:pt x="1955" y="37095"/>
                      </a:lnTo>
                      <a:cubicBezTo>
                        <a:pt x="1955" y="36941"/>
                        <a:pt x="1964" y="36798"/>
                        <a:pt x="1964" y="36654"/>
                      </a:cubicBezTo>
                      <a:cubicBezTo>
                        <a:pt x="2079" y="32965"/>
                        <a:pt x="2194" y="29277"/>
                        <a:pt x="2328" y="25589"/>
                      </a:cubicBezTo>
                      <a:cubicBezTo>
                        <a:pt x="2453" y="21843"/>
                        <a:pt x="2740" y="18078"/>
                        <a:pt x="2683" y="14332"/>
                      </a:cubicBezTo>
                      <a:cubicBezTo>
                        <a:pt x="2654" y="14217"/>
                        <a:pt x="2587" y="14121"/>
                        <a:pt x="2510" y="14035"/>
                      </a:cubicBezTo>
                      <a:cubicBezTo>
                        <a:pt x="872" y="13498"/>
                        <a:pt x="834" y="11371"/>
                        <a:pt x="776" y="9934"/>
                      </a:cubicBezTo>
                      <a:cubicBezTo>
                        <a:pt x="757" y="9350"/>
                        <a:pt x="767" y="8766"/>
                        <a:pt x="805" y="8181"/>
                      </a:cubicBezTo>
                      <a:cubicBezTo>
                        <a:pt x="824" y="7856"/>
                        <a:pt x="853" y="7539"/>
                        <a:pt x="901" y="7214"/>
                      </a:cubicBezTo>
                      <a:lnTo>
                        <a:pt x="1006" y="6533"/>
                      </a:lnTo>
                      <a:cubicBezTo>
                        <a:pt x="1459" y="6209"/>
                        <a:pt x="1827" y="6048"/>
                        <a:pt x="2110" y="6048"/>
                      </a:cubicBezTo>
                      <a:cubicBezTo>
                        <a:pt x="2312" y="6048"/>
                        <a:pt x="2471" y="6130"/>
                        <a:pt x="2587" y="6294"/>
                      </a:cubicBezTo>
                      <a:cubicBezTo>
                        <a:pt x="2587" y="6342"/>
                        <a:pt x="2596" y="6390"/>
                        <a:pt x="2606" y="6438"/>
                      </a:cubicBezTo>
                      <a:cubicBezTo>
                        <a:pt x="2625" y="6495"/>
                        <a:pt x="2673" y="6543"/>
                        <a:pt x="2731" y="6562"/>
                      </a:cubicBezTo>
                      <a:cubicBezTo>
                        <a:pt x="2750" y="6578"/>
                        <a:pt x="2773" y="6585"/>
                        <a:pt x="2798" y="6585"/>
                      </a:cubicBezTo>
                      <a:cubicBezTo>
                        <a:pt x="2834" y="6585"/>
                        <a:pt x="2870" y="6568"/>
                        <a:pt x="2893" y="6533"/>
                      </a:cubicBezTo>
                      <a:cubicBezTo>
                        <a:pt x="2913" y="6524"/>
                        <a:pt x="2922" y="6505"/>
                        <a:pt x="2932" y="6476"/>
                      </a:cubicBezTo>
                      <a:cubicBezTo>
                        <a:pt x="3066" y="6217"/>
                        <a:pt x="3085" y="5911"/>
                        <a:pt x="3382" y="5757"/>
                      </a:cubicBezTo>
                      <a:cubicBezTo>
                        <a:pt x="3461" y="5719"/>
                        <a:pt x="3545" y="5701"/>
                        <a:pt x="3627" y="5701"/>
                      </a:cubicBezTo>
                      <a:cubicBezTo>
                        <a:pt x="3873" y="5701"/>
                        <a:pt x="4108" y="5861"/>
                        <a:pt x="4187" y="6112"/>
                      </a:cubicBezTo>
                      <a:lnTo>
                        <a:pt x="4187" y="6141"/>
                      </a:lnTo>
                      <a:cubicBezTo>
                        <a:pt x="4155" y="6266"/>
                        <a:pt x="4260" y="6359"/>
                        <a:pt x="4366" y="6359"/>
                      </a:cubicBezTo>
                      <a:cubicBezTo>
                        <a:pt x="4421" y="6359"/>
                        <a:pt x="4476" y="6334"/>
                        <a:pt x="4512" y="6275"/>
                      </a:cubicBezTo>
                      <a:cubicBezTo>
                        <a:pt x="4683" y="6015"/>
                        <a:pt x="4870" y="5763"/>
                        <a:pt x="5207" y="5763"/>
                      </a:cubicBezTo>
                      <a:cubicBezTo>
                        <a:pt x="5230" y="5763"/>
                        <a:pt x="5254" y="5765"/>
                        <a:pt x="5279" y="5767"/>
                      </a:cubicBezTo>
                      <a:cubicBezTo>
                        <a:pt x="5624" y="5805"/>
                        <a:pt x="5739" y="6083"/>
                        <a:pt x="5921" y="6323"/>
                      </a:cubicBezTo>
                      <a:cubicBezTo>
                        <a:pt x="5940" y="6418"/>
                        <a:pt x="5950" y="6514"/>
                        <a:pt x="5959" y="6600"/>
                      </a:cubicBezTo>
                      <a:cubicBezTo>
                        <a:pt x="5973" y="6639"/>
                        <a:pt x="6007" y="6658"/>
                        <a:pt x="6039" y="6658"/>
                      </a:cubicBezTo>
                      <a:cubicBezTo>
                        <a:pt x="6072" y="6658"/>
                        <a:pt x="6103" y="6639"/>
                        <a:pt x="6112" y="6600"/>
                      </a:cubicBezTo>
                      <a:cubicBezTo>
                        <a:pt x="6266" y="5671"/>
                        <a:pt x="6218" y="4704"/>
                        <a:pt x="6275" y="3755"/>
                      </a:cubicBezTo>
                      <a:cubicBezTo>
                        <a:pt x="6352" y="2682"/>
                        <a:pt x="6160" y="594"/>
                        <a:pt x="7530" y="345"/>
                      </a:cubicBezTo>
                      <a:cubicBezTo>
                        <a:pt x="7731" y="517"/>
                        <a:pt x="7875" y="747"/>
                        <a:pt x="7942" y="996"/>
                      </a:cubicBezTo>
                      <a:cubicBezTo>
                        <a:pt x="8009" y="1303"/>
                        <a:pt x="8038" y="1609"/>
                        <a:pt x="8028" y="1925"/>
                      </a:cubicBezTo>
                      <a:cubicBezTo>
                        <a:pt x="8038" y="2510"/>
                        <a:pt x="8048" y="3094"/>
                        <a:pt x="8048" y="3679"/>
                      </a:cubicBezTo>
                      <a:cubicBezTo>
                        <a:pt x="8048" y="4847"/>
                        <a:pt x="8000" y="6007"/>
                        <a:pt x="7971" y="7175"/>
                      </a:cubicBezTo>
                      <a:cubicBezTo>
                        <a:pt x="7971" y="7270"/>
                        <a:pt x="8036" y="7315"/>
                        <a:pt x="8105" y="7315"/>
                      </a:cubicBezTo>
                      <a:cubicBezTo>
                        <a:pt x="8175" y="7315"/>
                        <a:pt x="8249" y="7267"/>
                        <a:pt x="8258" y="7175"/>
                      </a:cubicBezTo>
                      <a:cubicBezTo>
                        <a:pt x="8287" y="6869"/>
                        <a:pt x="8325" y="6543"/>
                        <a:pt x="8354" y="6217"/>
                      </a:cubicBezTo>
                      <a:cubicBezTo>
                        <a:pt x="9705" y="7262"/>
                        <a:pt x="9303" y="8871"/>
                        <a:pt x="8871" y="10346"/>
                      </a:cubicBezTo>
                      <a:cubicBezTo>
                        <a:pt x="8507" y="11601"/>
                        <a:pt x="8009" y="12789"/>
                        <a:pt x="6936" y="13594"/>
                      </a:cubicBezTo>
                      <a:cubicBezTo>
                        <a:pt x="6850" y="13652"/>
                        <a:pt x="6831" y="13767"/>
                        <a:pt x="6869" y="13862"/>
                      </a:cubicBezTo>
                      <a:cubicBezTo>
                        <a:pt x="6371" y="17618"/>
                        <a:pt x="6419" y="21507"/>
                        <a:pt x="6256" y="25292"/>
                      </a:cubicBezTo>
                      <a:cubicBezTo>
                        <a:pt x="6093" y="28980"/>
                        <a:pt x="5969" y="32669"/>
                        <a:pt x="5873" y="36357"/>
                      </a:cubicBezTo>
                      <a:lnTo>
                        <a:pt x="5854" y="37104"/>
                      </a:lnTo>
                      <a:lnTo>
                        <a:pt x="6227" y="37104"/>
                      </a:lnTo>
                      <a:lnTo>
                        <a:pt x="6247" y="36357"/>
                      </a:lnTo>
                      <a:cubicBezTo>
                        <a:pt x="6352" y="32669"/>
                        <a:pt x="6476" y="28980"/>
                        <a:pt x="6630" y="25292"/>
                      </a:cubicBezTo>
                      <a:cubicBezTo>
                        <a:pt x="6793" y="21507"/>
                        <a:pt x="7243" y="17685"/>
                        <a:pt x="7205" y="13901"/>
                      </a:cubicBezTo>
                      <a:cubicBezTo>
                        <a:pt x="8546" y="12904"/>
                        <a:pt x="9063" y="11285"/>
                        <a:pt x="9465" y="9724"/>
                      </a:cubicBezTo>
                      <a:cubicBezTo>
                        <a:pt x="9772" y="8507"/>
                        <a:pt x="9983" y="6332"/>
                        <a:pt x="8383" y="5930"/>
                      </a:cubicBezTo>
                      <a:cubicBezTo>
                        <a:pt x="8527" y="4368"/>
                        <a:pt x="8603" y="2692"/>
                        <a:pt x="8345" y="1207"/>
                      </a:cubicBezTo>
                      <a:cubicBezTo>
                        <a:pt x="8279" y="861"/>
                        <a:pt x="7930" y="0"/>
                        <a:pt x="7488" y="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F94B12B-0DD7-46A0-ABEB-2AE4AEF73F98}"/>
              </a:ext>
            </a:extLst>
          </p:cNvPr>
          <p:cNvSpPr txBox="1"/>
          <p:nvPr/>
        </p:nvSpPr>
        <p:spPr>
          <a:xfrm>
            <a:off x="2758598" y="36588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Request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D139B4-DFF3-48BE-BCE6-B4EC336306F2}"/>
              </a:ext>
            </a:extLst>
          </p:cNvPr>
          <p:cNvSpPr txBox="1"/>
          <p:nvPr/>
        </p:nvSpPr>
        <p:spPr>
          <a:xfrm>
            <a:off x="2733197" y="42663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Response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0F539AC-04D8-4E88-93E3-DF216F4D001E}"/>
              </a:ext>
            </a:extLst>
          </p:cNvPr>
          <p:cNvSpPr txBox="1"/>
          <p:nvPr/>
        </p:nvSpPr>
        <p:spPr>
          <a:xfrm>
            <a:off x="2954988" y="295151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Get 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223559-7881-4ECB-8B8A-D365F081651F}"/>
              </a:ext>
            </a:extLst>
          </p:cNvPr>
          <p:cNvSpPr txBox="1"/>
          <p:nvPr/>
        </p:nvSpPr>
        <p:spPr>
          <a:xfrm>
            <a:off x="6190962" y="3079450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Get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1957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APPSETTINGS.JSON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5" name="Google Shape;1435;p48"/>
          <p:cNvSpPr txBox="1"/>
          <p:nvPr/>
        </p:nvSpPr>
        <p:spPr>
          <a:xfrm>
            <a:off x="812801" y="1778001"/>
            <a:ext cx="7373256" cy="249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All of the application’s settings are contained in a file named as </a:t>
            </a:r>
            <a:r>
              <a:rPr lang="en-US" sz="1800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appsettings.json</a:t>
            </a: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(Database connections, secret keys, Allowing hosts..)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Any changes to the </a:t>
            </a:r>
            <a:r>
              <a:rPr lang="en-US" sz="1800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appsettings.json</a:t>
            </a: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file will require restarting the “Microsoft IIS Administration” service to take effect.</a:t>
            </a:r>
            <a:endParaRPr sz="1800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29750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HELPERS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5" name="Google Shape;1435;p48"/>
          <p:cNvSpPr txBox="1"/>
          <p:nvPr/>
        </p:nvSpPr>
        <p:spPr>
          <a:xfrm>
            <a:off x="907143" y="1291771"/>
            <a:ext cx="7307943" cy="330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Tag Helpers are introduced with ASP.NET Core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Helpers enable server-side code to participate in creating and rendering HTML elements in Razor files.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helpers are a new feature and similar to HTML helpers, which help us render HTML.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They are more focused around HTML tags and much more easier to use with HTML.</a:t>
            </a:r>
            <a:endParaRPr sz="1800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26899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1"/>
          <p:cNvSpPr/>
          <p:nvPr/>
        </p:nvSpPr>
        <p:spPr>
          <a:xfrm>
            <a:off x="2488333" y="1846305"/>
            <a:ext cx="4368432" cy="1275839"/>
          </a:xfrm>
          <a:custGeom>
            <a:avLst/>
            <a:gdLst/>
            <a:ahLst/>
            <a:cxnLst/>
            <a:rect l="l" t="t" r="r" b="b"/>
            <a:pathLst>
              <a:path w="32508" h="6447" extrusionOk="0">
                <a:moveTo>
                  <a:pt x="16757" y="0"/>
                </a:moveTo>
                <a:cubicBezTo>
                  <a:pt x="16705" y="52"/>
                  <a:pt x="16653" y="87"/>
                  <a:pt x="16635" y="139"/>
                </a:cubicBezTo>
                <a:cubicBezTo>
                  <a:pt x="16618" y="208"/>
                  <a:pt x="16618" y="278"/>
                  <a:pt x="16635" y="347"/>
                </a:cubicBezTo>
                <a:lnTo>
                  <a:pt x="16635" y="2808"/>
                </a:lnTo>
                <a:cubicBezTo>
                  <a:pt x="16635" y="2894"/>
                  <a:pt x="16618" y="2981"/>
                  <a:pt x="16618" y="3085"/>
                </a:cubicBezTo>
                <a:lnTo>
                  <a:pt x="1040" y="3085"/>
                </a:lnTo>
                <a:cubicBezTo>
                  <a:pt x="936" y="3085"/>
                  <a:pt x="832" y="3085"/>
                  <a:pt x="728" y="3102"/>
                </a:cubicBezTo>
                <a:cubicBezTo>
                  <a:pt x="659" y="3154"/>
                  <a:pt x="624" y="3224"/>
                  <a:pt x="624" y="3293"/>
                </a:cubicBezTo>
                <a:cubicBezTo>
                  <a:pt x="624" y="3431"/>
                  <a:pt x="711" y="3570"/>
                  <a:pt x="711" y="3709"/>
                </a:cubicBezTo>
                <a:lnTo>
                  <a:pt x="711" y="5442"/>
                </a:lnTo>
                <a:cubicBezTo>
                  <a:pt x="711" y="5528"/>
                  <a:pt x="693" y="5615"/>
                  <a:pt x="693" y="5771"/>
                </a:cubicBezTo>
                <a:cubicBezTo>
                  <a:pt x="520" y="5632"/>
                  <a:pt x="399" y="5528"/>
                  <a:pt x="260" y="5459"/>
                </a:cubicBezTo>
                <a:cubicBezTo>
                  <a:pt x="174" y="5424"/>
                  <a:pt x="87" y="5407"/>
                  <a:pt x="0" y="5407"/>
                </a:cubicBezTo>
                <a:cubicBezTo>
                  <a:pt x="18" y="5494"/>
                  <a:pt x="18" y="5632"/>
                  <a:pt x="87" y="5667"/>
                </a:cubicBezTo>
                <a:cubicBezTo>
                  <a:pt x="329" y="5823"/>
                  <a:pt x="589" y="5979"/>
                  <a:pt x="867" y="6100"/>
                </a:cubicBezTo>
                <a:cubicBezTo>
                  <a:pt x="879" y="6103"/>
                  <a:pt x="891" y="6104"/>
                  <a:pt x="904" y="6104"/>
                </a:cubicBezTo>
                <a:cubicBezTo>
                  <a:pt x="965" y="6104"/>
                  <a:pt x="1032" y="6071"/>
                  <a:pt x="1075" y="6013"/>
                </a:cubicBezTo>
                <a:cubicBezTo>
                  <a:pt x="1300" y="5736"/>
                  <a:pt x="1508" y="5442"/>
                  <a:pt x="1716" y="5130"/>
                </a:cubicBezTo>
                <a:cubicBezTo>
                  <a:pt x="1750" y="5078"/>
                  <a:pt x="1716" y="4956"/>
                  <a:pt x="1716" y="4870"/>
                </a:cubicBezTo>
                <a:cubicBezTo>
                  <a:pt x="1646" y="4904"/>
                  <a:pt x="1542" y="4922"/>
                  <a:pt x="1490" y="4974"/>
                </a:cubicBezTo>
                <a:cubicBezTo>
                  <a:pt x="1335" y="5147"/>
                  <a:pt x="1196" y="5338"/>
                  <a:pt x="1040" y="5563"/>
                </a:cubicBezTo>
                <a:lnTo>
                  <a:pt x="1040" y="3397"/>
                </a:lnTo>
                <a:lnTo>
                  <a:pt x="16635" y="3397"/>
                </a:lnTo>
                <a:lnTo>
                  <a:pt x="16635" y="5944"/>
                </a:lnTo>
                <a:cubicBezTo>
                  <a:pt x="16445" y="5823"/>
                  <a:pt x="16271" y="5701"/>
                  <a:pt x="16098" y="5615"/>
                </a:cubicBezTo>
                <a:cubicBezTo>
                  <a:pt x="16081" y="5611"/>
                  <a:pt x="16063" y="5608"/>
                  <a:pt x="16046" y="5608"/>
                </a:cubicBezTo>
                <a:cubicBezTo>
                  <a:pt x="15995" y="5608"/>
                  <a:pt x="15946" y="5628"/>
                  <a:pt x="15907" y="5667"/>
                </a:cubicBezTo>
                <a:cubicBezTo>
                  <a:pt x="15890" y="5684"/>
                  <a:pt x="15907" y="5805"/>
                  <a:pt x="15942" y="5840"/>
                </a:cubicBezTo>
                <a:cubicBezTo>
                  <a:pt x="16167" y="6031"/>
                  <a:pt x="16410" y="6221"/>
                  <a:pt x="16653" y="6395"/>
                </a:cubicBezTo>
                <a:cubicBezTo>
                  <a:pt x="16705" y="6429"/>
                  <a:pt x="16761" y="6447"/>
                  <a:pt x="16819" y="6447"/>
                </a:cubicBezTo>
                <a:cubicBezTo>
                  <a:pt x="16878" y="6447"/>
                  <a:pt x="16938" y="6429"/>
                  <a:pt x="16999" y="6395"/>
                </a:cubicBezTo>
                <a:cubicBezTo>
                  <a:pt x="17224" y="6187"/>
                  <a:pt x="17450" y="5961"/>
                  <a:pt x="17640" y="5719"/>
                </a:cubicBezTo>
                <a:cubicBezTo>
                  <a:pt x="17692" y="5667"/>
                  <a:pt x="17658" y="5563"/>
                  <a:pt x="17658" y="5476"/>
                </a:cubicBezTo>
                <a:lnTo>
                  <a:pt x="17658" y="5476"/>
                </a:lnTo>
                <a:cubicBezTo>
                  <a:pt x="17571" y="5494"/>
                  <a:pt x="17502" y="5511"/>
                  <a:pt x="17432" y="5546"/>
                </a:cubicBezTo>
                <a:cubicBezTo>
                  <a:pt x="17259" y="5667"/>
                  <a:pt x="17120" y="5805"/>
                  <a:pt x="16964" y="5961"/>
                </a:cubicBezTo>
                <a:lnTo>
                  <a:pt x="16964" y="3397"/>
                </a:lnTo>
                <a:lnTo>
                  <a:pt x="31433" y="3397"/>
                </a:lnTo>
                <a:lnTo>
                  <a:pt x="31433" y="5580"/>
                </a:lnTo>
                <a:cubicBezTo>
                  <a:pt x="31295" y="5494"/>
                  <a:pt x="31174" y="5372"/>
                  <a:pt x="31070" y="5251"/>
                </a:cubicBezTo>
                <a:cubicBezTo>
                  <a:pt x="31018" y="5216"/>
                  <a:pt x="30948" y="5199"/>
                  <a:pt x="30879" y="5164"/>
                </a:cubicBezTo>
                <a:cubicBezTo>
                  <a:pt x="30844" y="5234"/>
                  <a:pt x="30827" y="5320"/>
                  <a:pt x="30827" y="5390"/>
                </a:cubicBezTo>
                <a:cubicBezTo>
                  <a:pt x="30844" y="5459"/>
                  <a:pt x="30896" y="5528"/>
                  <a:pt x="30948" y="5580"/>
                </a:cubicBezTo>
                <a:cubicBezTo>
                  <a:pt x="31156" y="5753"/>
                  <a:pt x="31364" y="5927"/>
                  <a:pt x="31607" y="6065"/>
                </a:cubicBezTo>
                <a:cubicBezTo>
                  <a:pt x="31641" y="6094"/>
                  <a:pt x="31684" y="6108"/>
                  <a:pt x="31726" y="6108"/>
                </a:cubicBezTo>
                <a:cubicBezTo>
                  <a:pt x="31811" y="6108"/>
                  <a:pt x="31896" y="6054"/>
                  <a:pt x="31919" y="5961"/>
                </a:cubicBezTo>
                <a:cubicBezTo>
                  <a:pt x="31936" y="5875"/>
                  <a:pt x="31988" y="5788"/>
                  <a:pt x="32057" y="5719"/>
                </a:cubicBezTo>
                <a:cubicBezTo>
                  <a:pt x="32179" y="5563"/>
                  <a:pt x="32335" y="5442"/>
                  <a:pt x="32456" y="5268"/>
                </a:cubicBezTo>
                <a:cubicBezTo>
                  <a:pt x="32508" y="5216"/>
                  <a:pt x="32491" y="5095"/>
                  <a:pt x="32491" y="5008"/>
                </a:cubicBezTo>
                <a:lnTo>
                  <a:pt x="32491" y="5008"/>
                </a:lnTo>
                <a:cubicBezTo>
                  <a:pt x="32404" y="5043"/>
                  <a:pt x="32300" y="5043"/>
                  <a:pt x="32213" y="5078"/>
                </a:cubicBezTo>
                <a:cubicBezTo>
                  <a:pt x="32057" y="5216"/>
                  <a:pt x="31936" y="5372"/>
                  <a:pt x="31763" y="5546"/>
                </a:cubicBezTo>
                <a:cubicBezTo>
                  <a:pt x="31745" y="5459"/>
                  <a:pt x="31745" y="5424"/>
                  <a:pt x="31745" y="5390"/>
                </a:cubicBezTo>
                <a:lnTo>
                  <a:pt x="31745" y="3674"/>
                </a:lnTo>
                <a:cubicBezTo>
                  <a:pt x="31745" y="3085"/>
                  <a:pt x="31728" y="3085"/>
                  <a:pt x="31156" y="3085"/>
                </a:cubicBezTo>
                <a:lnTo>
                  <a:pt x="17207" y="3085"/>
                </a:lnTo>
                <a:cubicBezTo>
                  <a:pt x="16982" y="3085"/>
                  <a:pt x="16913" y="3033"/>
                  <a:pt x="16913" y="2790"/>
                </a:cubicBezTo>
                <a:lnTo>
                  <a:pt x="16913" y="364"/>
                </a:lnTo>
                <a:cubicBezTo>
                  <a:pt x="16913" y="295"/>
                  <a:pt x="16913" y="208"/>
                  <a:pt x="16895" y="139"/>
                </a:cubicBezTo>
                <a:cubicBezTo>
                  <a:pt x="16878" y="87"/>
                  <a:pt x="16791" y="52"/>
                  <a:pt x="16757" y="0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4" name="Google Shape;1124;p41"/>
          <p:cNvSpPr/>
          <p:nvPr/>
        </p:nvSpPr>
        <p:spPr>
          <a:xfrm>
            <a:off x="2914526" y="1006439"/>
            <a:ext cx="3359954" cy="840169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1"/>
          <p:cNvSpPr/>
          <p:nvPr/>
        </p:nvSpPr>
        <p:spPr>
          <a:xfrm>
            <a:off x="3037745" y="1037038"/>
            <a:ext cx="3204593" cy="697170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rgbClr val="FF33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1"/>
          <p:cNvSpPr txBox="1">
            <a:spLocks noGrp="1"/>
          </p:cNvSpPr>
          <p:nvPr>
            <p:ph type="title"/>
          </p:nvPr>
        </p:nvSpPr>
        <p:spPr>
          <a:xfrm>
            <a:off x="3037745" y="1120096"/>
            <a:ext cx="32045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PRODUCT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Google Shape;1124;p41">
            <a:extLst>
              <a:ext uri="{FF2B5EF4-FFF2-40B4-BE49-F238E27FC236}">
                <a16:creationId xmlns:a16="http://schemas.microsoft.com/office/drawing/2014/main" id="{E6DA193D-C04D-4FDC-B3E1-5A9F1D5DC059}"/>
              </a:ext>
            </a:extLst>
          </p:cNvPr>
          <p:cNvSpPr/>
          <p:nvPr/>
        </p:nvSpPr>
        <p:spPr>
          <a:xfrm>
            <a:off x="1155620" y="3069998"/>
            <a:ext cx="3359954" cy="840169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25;p41">
            <a:extLst>
              <a:ext uri="{FF2B5EF4-FFF2-40B4-BE49-F238E27FC236}">
                <a16:creationId xmlns:a16="http://schemas.microsoft.com/office/drawing/2014/main" id="{224BA9E7-3289-4CDB-8BE9-88934D02553C}"/>
              </a:ext>
            </a:extLst>
          </p:cNvPr>
          <p:cNvSpPr/>
          <p:nvPr/>
        </p:nvSpPr>
        <p:spPr>
          <a:xfrm>
            <a:off x="1278839" y="3100597"/>
            <a:ext cx="3204593" cy="697170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122;p41">
            <a:extLst>
              <a:ext uri="{FF2B5EF4-FFF2-40B4-BE49-F238E27FC236}">
                <a16:creationId xmlns:a16="http://schemas.microsoft.com/office/drawing/2014/main" id="{E51D599A-B17D-41E8-9586-74CBCB8D88ED}"/>
              </a:ext>
            </a:extLst>
          </p:cNvPr>
          <p:cNvSpPr txBox="1">
            <a:spLocks/>
          </p:cNvSpPr>
          <p:nvPr/>
        </p:nvSpPr>
        <p:spPr>
          <a:xfrm>
            <a:off x="1278839" y="3183655"/>
            <a:ext cx="32045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3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dirty="0"/>
              <a:t>CATEGORY</a:t>
            </a:r>
          </a:p>
        </p:txBody>
      </p:sp>
      <p:sp>
        <p:nvSpPr>
          <p:cNvPr id="95" name="Google Shape;1124;p41">
            <a:extLst>
              <a:ext uri="{FF2B5EF4-FFF2-40B4-BE49-F238E27FC236}">
                <a16:creationId xmlns:a16="http://schemas.microsoft.com/office/drawing/2014/main" id="{25A7952C-F7B5-4132-8ED3-2003B9DB6F09}"/>
              </a:ext>
            </a:extLst>
          </p:cNvPr>
          <p:cNvSpPr/>
          <p:nvPr/>
        </p:nvSpPr>
        <p:spPr>
          <a:xfrm>
            <a:off x="4977993" y="3069998"/>
            <a:ext cx="3359954" cy="840169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125;p41">
            <a:extLst>
              <a:ext uri="{FF2B5EF4-FFF2-40B4-BE49-F238E27FC236}">
                <a16:creationId xmlns:a16="http://schemas.microsoft.com/office/drawing/2014/main" id="{DAC723E1-7A0F-4A1C-B51B-3DA1B2FB86B0}"/>
              </a:ext>
            </a:extLst>
          </p:cNvPr>
          <p:cNvSpPr/>
          <p:nvPr/>
        </p:nvSpPr>
        <p:spPr>
          <a:xfrm>
            <a:off x="5101212" y="3100597"/>
            <a:ext cx="3204593" cy="697170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122;p41">
            <a:extLst>
              <a:ext uri="{FF2B5EF4-FFF2-40B4-BE49-F238E27FC236}">
                <a16:creationId xmlns:a16="http://schemas.microsoft.com/office/drawing/2014/main" id="{5CC27E8A-7DDD-4650-AC87-D615FA95D612}"/>
              </a:ext>
            </a:extLst>
          </p:cNvPr>
          <p:cNvSpPr txBox="1">
            <a:spLocks/>
          </p:cNvSpPr>
          <p:nvPr/>
        </p:nvSpPr>
        <p:spPr>
          <a:xfrm>
            <a:off x="5101212" y="3183655"/>
            <a:ext cx="32045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3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dirty="0"/>
              <a:t>APPLICATIONTYPE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95824-B40D-4B87-B0B5-535F755502DC}"/>
              </a:ext>
            </a:extLst>
          </p:cNvPr>
          <p:cNvSpPr/>
          <p:nvPr/>
        </p:nvSpPr>
        <p:spPr>
          <a:xfrm>
            <a:off x="4638793" y="2539537"/>
            <a:ext cx="246393" cy="76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86269-CE5D-C3FB-023B-4ABE1529D242}"/>
              </a:ext>
            </a:extLst>
          </p:cNvPr>
          <p:cNvSpPr txBox="1"/>
          <p:nvPr/>
        </p:nvSpPr>
        <p:spPr>
          <a:xfrm>
            <a:off x="399141" y="178669"/>
            <a:ext cx="323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 : Home Page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72A13-1AE4-3F16-E552-7E1D28FA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2" y="703943"/>
            <a:ext cx="8534401" cy="4025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3" grpId="0" animBg="1"/>
      <p:bldP spid="1124" grpId="0" animBg="1"/>
      <p:bldP spid="1125" grpId="0" animBg="1"/>
      <p:bldP spid="1122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1D1B4-B7F5-DB7E-97D2-38BA301C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4"/>
            <a:ext cx="8178799" cy="38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5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940C08-52D2-784A-4E34-D4CFE3F5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19061"/>
            <a:ext cx="8178799" cy="3905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B57FD-40D9-4038-C7CE-FBE928C909EE}"/>
              </a:ext>
            </a:extLst>
          </p:cNvPr>
          <p:cNvSpPr txBox="1"/>
          <p:nvPr/>
        </p:nvSpPr>
        <p:spPr>
          <a:xfrm>
            <a:off x="420914" y="224971"/>
            <a:ext cx="31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8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ACCA7-8879-71B3-332E-1ACEA814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954"/>
            <a:ext cx="8178799" cy="3823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B42CC0-A070-C78F-4A51-0A8192928FF5}"/>
              </a:ext>
            </a:extLst>
          </p:cNvPr>
          <p:cNvSpPr txBox="1"/>
          <p:nvPr/>
        </p:nvSpPr>
        <p:spPr>
          <a:xfrm>
            <a:off x="537029" y="1890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53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C0359-70BD-154F-9470-F86E8A26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63154"/>
            <a:ext cx="8178799" cy="3823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B9C90-2A26-52B1-065E-DFC92B251992}"/>
              </a:ext>
            </a:extLst>
          </p:cNvPr>
          <p:cNvSpPr txBox="1"/>
          <p:nvPr/>
        </p:nvSpPr>
        <p:spPr>
          <a:xfrm>
            <a:off x="482600" y="272091"/>
            <a:ext cx="6614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Logged In as Customer : Details of each product – Details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2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C7B7D-98DC-6C2F-2DFA-F0146E1B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8074"/>
            <a:ext cx="8178799" cy="3844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A4D24-1CFC-F577-3931-FC7C644B801B}"/>
              </a:ext>
            </a:extLst>
          </p:cNvPr>
          <p:cNvSpPr txBox="1"/>
          <p:nvPr/>
        </p:nvSpPr>
        <p:spPr>
          <a:xfrm>
            <a:off x="533400" y="406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2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15E212-EA66-7FE9-813A-9B72A9CE6696}"/>
              </a:ext>
            </a:extLst>
          </p:cNvPr>
          <p:cNvSpPr txBox="1"/>
          <p:nvPr/>
        </p:nvSpPr>
        <p:spPr>
          <a:xfrm>
            <a:off x="812800" y="290286"/>
            <a:ext cx="559525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90000"/>
              </a:lnSpc>
              <a:buSzPts val="2800"/>
            </a:pPr>
            <a:r>
              <a:rPr lang="en-US" sz="3200" b="1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TOPICS COVERED</a:t>
            </a:r>
          </a:p>
          <a:p>
            <a:pPr algn="ctr" defTabSz="685800">
              <a:lnSpc>
                <a:spcPct val="90000"/>
              </a:lnSpc>
              <a:buSzPts val="2800"/>
            </a:pPr>
            <a:endParaRPr lang="en-IN" sz="3200" b="1" u="sng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15CF-AF0D-2D61-1252-5336AEE0736F}"/>
              </a:ext>
            </a:extLst>
          </p:cNvPr>
          <p:cNvSpPr txBox="1"/>
          <p:nvPr/>
        </p:nvSpPr>
        <p:spPr>
          <a:xfrm>
            <a:off x="812800" y="1161143"/>
            <a:ext cx="6357257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 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– with foreign key relations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Server Validations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TempData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Toastr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Notifications 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DataTables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text Editors (Tiny)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(Stripe)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 – Identity Package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logins (Third party Logins)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5DF4FA-4041-0B1F-01E9-8B667B6F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89408"/>
            <a:ext cx="8178799" cy="3823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52160-E936-7D8F-428C-24C0DE748880}"/>
              </a:ext>
            </a:extLst>
          </p:cNvPr>
          <p:cNvSpPr txBox="1"/>
          <p:nvPr/>
        </p:nvSpPr>
        <p:spPr>
          <a:xfrm>
            <a:off x="482601" y="377763"/>
            <a:ext cx="8178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Page – In Shopping cart page when we click on Summary button it redirects to this page (summary of placing order)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4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F64F7-76C8-2D85-7093-40714E1E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31393"/>
            <a:ext cx="8178799" cy="3864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C800D-39A7-7F36-2398-980B7FB88A61}"/>
              </a:ext>
            </a:extLst>
          </p:cNvPr>
          <p:cNvSpPr txBox="1"/>
          <p:nvPr/>
        </p:nvSpPr>
        <p:spPr>
          <a:xfrm>
            <a:off x="580571" y="305191"/>
            <a:ext cx="799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click on place order in summary page it redirects to Stripe payment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2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EDDB6-E30C-68F8-129B-0F6DFDCA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099674"/>
            <a:ext cx="8178799" cy="3844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4C5EA-E331-0CF1-9F53-6AF372D0472B}"/>
              </a:ext>
            </a:extLst>
          </p:cNvPr>
          <p:cNvSpPr txBox="1"/>
          <p:nvPr/>
        </p:nvSpPr>
        <p:spPr>
          <a:xfrm>
            <a:off x="413657" y="290896"/>
            <a:ext cx="8316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payment it redirects to this page showing that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“Order Placed Successfully!”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3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4769A-EE2A-406D-E178-CC3347B1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060422"/>
            <a:ext cx="8178799" cy="3864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333C02-99B2-8DBD-A8EB-5A460F156937}"/>
              </a:ext>
            </a:extLst>
          </p:cNvPr>
          <p:cNvSpPr txBox="1"/>
          <p:nvPr/>
        </p:nvSpPr>
        <p:spPr>
          <a:xfrm>
            <a:off x="431800" y="290676"/>
            <a:ext cx="8178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 Page – Here the login user can see his/her orders . Here we have button to filter the orders based on payment and approval status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7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C6830-AACB-8064-045F-827085FC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28" y="960147"/>
            <a:ext cx="8178799" cy="3905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129C5A-A343-C27E-ACA6-A0D90340D739}"/>
              </a:ext>
            </a:extLst>
          </p:cNvPr>
          <p:cNvSpPr txBox="1"/>
          <p:nvPr/>
        </p:nvSpPr>
        <p:spPr>
          <a:xfrm>
            <a:off x="508000" y="3922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which are completed - shipped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44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229B5-91EA-E9E5-569C-B0B9CCA7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8" y="1015554"/>
            <a:ext cx="8178799" cy="3823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B7CCE-3260-2F41-089D-040FC81CCA03}"/>
              </a:ext>
            </a:extLst>
          </p:cNvPr>
          <p:cNvSpPr txBox="1"/>
          <p:nvPr/>
        </p:nvSpPr>
        <p:spPr>
          <a:xfrm>
            <a:off x="410028" y="304357"/>
            <a:ext cx="7260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Your Account Page – Here user can edit their details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A0424-4723-E579-646E-9D5732DF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9731"/>
            <a:ext cx="8178799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67C9F-F560-E380-15AA-D9C92362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4"/>
            <a:ext cx="8178799" cy="38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0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BA2CB4-F18C-6A97-75AA-F854A38E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9731"/>
            <a:ext cx="8178799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6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F1A453-5ABA-F93E-93B9-1886FC31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954"/>
            <a:ext cx="8178799" cy="38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8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EBEB4-9E0D-B5EA-A009-3C8643191365}"/>
              </a:ext>
            </a:extLst>
          </p:cNvPr>
          <p:cNvSpPr txBox="1"/>
          <p:nvPr/>
        </p:nvSpPr>
        <p:spPr>
          <a:xfrm>
            <a:off x="580571" y="304527"/>
            <a:ext cx="4572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lnSpc>
                <a:spcPct val="90000"/>
              </a:lnSpc>
              <a:buSzPts val="2800"/>
            </a:pPr>
            <a:r>
              <a:rPr lang="en-US" sz="3200" b="1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TOOLS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2E08D-35D7-822D-DD6A-A006A22DC581}"/>
              </a:ext>
            </a:extLst>
          </p:cNvPr>
          <p:cNvSpPr txBox="1"/>
          <p:nvPr/>
        </p:nvSpPr>
        <p:spPr>
          <a:xfrm>
            <a:off x="979714" y="1240971"/>
            <a:ext cx="5558972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23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96ED-12D1-1026-FF55-2F1FACE4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39" y="3853601"/>
            <a:ext cx="5767615" cy="594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700">
                <a:solidFill>
                  <a:schemeClr val="tx2"/>
                </a:solidFill>
              </a:rPr>
              <a:t>Login As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7604C-A58E-DE1E-A497-E5F97AFF6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17"/>
          <a:stretch/>
        </p:blipFill>
        <p:spPr>
          <a:xfrm>
            <a:off x="20" y="10"/>
            <a:ext cx="9143980" cy="365230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BD1F7DD-A00E-3FD4-3979-3B1A49069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083933">
            <a:off x="459606" y="3812904"/>
            <a:ext cx="944214" cy="1358323"/>
          </a:xfrm>
          <a:custGeom>
            <a:avLst/>
            <a:gdLst>
              <a:gd name="connsiteX0" fmla="*/ 855248 w 1127866"/>
              <a:gd name="connsiteY0" fmla="*/ 402898 h 1622520"/>
              <a:gd name="connsiteX1" fmla="*/ 848081 w 1127866"/>
              <a:gd name="connsiteY1" fmla="*/ 398865 h 1622520"/>
              <a:gd name="connsiteX2" fmla="*/ 568035 w 1127866"/>
              <a:gd name="connsiteY2" fmla="*/ 462614 h 1622520"/>
              <a:gd name="connsiteX3" fmla="*/ 329880 w 1127866"/>
              <a:gd name="connsiteY3" fmla="*/ 597097 h 1622520"/>
              <a:gd name="connsiteX4" fmla="*/ 328473 w 1127866"/>
              <a:gd name="connsiteY4" fmla="*/ 572035 h 1622520"/>
              <a:gd name="connsiteX5" fmla="*/ 429199 w 1127866"/>
              <a:gd name="connsiteY5" fmla="*/ 385656 h 1622520"/>
              <a:gd name="connsiteX6" fmla="*/ 433245 w 1127866"/>
              <a:gd name="connsiteY6" fmla="*/ 188854 h 1622520"/>
              <a:gd name="connsiteX7" fmla="*/ 365438 w 1127866"/>
              <a:gd name="connsiteY7" fmla="*/ 0 h 1622520"/>
              <a:gd name="connsiteX8" fmla="*/ 269406 w 1127866"/>
              <a:gd name="connsiteY8" fmla="*/ 98117 h 1622520"/>
              <a:gd name="connsiteX9" fmla="*/ 175275 w 1127866"/>
              <a:gd name="connsiteY9" fmla="*/ 246350 h 1622520"/>
              <a:gd name="connsiteX10" fmla="*/ 68276 w 1127866"/>
              <a:gd name="connsiteY10" fmla="*/ 516424 h 1622520"/>
              <a:gd name="connsiteX11" fmla="*/ 114 w 1127866"/>
              <a:gd name="connsiteY11" fmla="*/ 961504 h 1622520"/>
              <a:gd name="connsiteX12" fmla="*/ 36005 w 1127866"/>
              <a:gd name="connsiteY12" fmla="*/ 1344303 h 1622520"/>
              <a:gd name="connsiteX13" fmla="*/ 46838 w 1127866"/>
              <a:gd name="connsiteY13" fmla="*/ 1387574 h 1622520"/>
              <a:gd name="connsiteX14" fmla="*/ 308373 w 1127866"/>
              <a:gd name="connsiteY14" fmla="*/ 1622520 h 1622520"/>
              <a:gd name="connsiteX15" fmla="*/ 289552 w 1127866"/>
              <a:gd name="connsiteY15" fmla="*/ 1571009 h 1622520"/>
              <a:gd name="connsiteX16" fmla="*/ 225711 w 1127866"/>
              <a:gd name="connsiteY16" fmla="*/ 1336088 h 1622520"/>
              <a:gd name="connsiteX17" fmla="*/ 195024 w 1127866"/>
              <a:gd name="connsiteY17" fmla="*/ 1136312 h 1622520"/>
              <a:gd name="connsiteX18" fmla="*/ 200055 w 1127866"/>
              <a:gd name="connsiteY18" fmla="*/ 1108788 h 1622520"/>
              <a:gd name="connsiteX19" fmla="*/ 346105 w 1127866"/>
              <a:gd name="connsiteY19" fmla="*/ 1188197 h 1622520"/>
              <a:gd name="connsiteX20" fmla="*/ 549199 w 1127866"/>
              <a:gd name="connsiteY20" fmla="*/ 1248533 h 1622520"/>
              <a:gd name="connsiteX21" fmla="*/ 729669 w 1127866"/>
              <a:gd name="connsiteY21" fmla="*/ 1255844 h 1622520"/>
              <a:gd name="connsiteX22" fmla="*/ 957219 w 1127866"/>
              <a:gd name="connsiteY22" fmla="*/ 1197923 h 1622520"/>
              <a:gd name="connsiteX23" fmla="*/ 1101104 w 1127866"/>
              <a:gd name="connsiteY23" fmla="*/ 1105615 h 1622520"/>
              <a:gd name="connsiteX24" fmla="*/ 1115963 w 1127866"/>
              <a:gd name="connsiteY24" fmla="*/ 1061393 h 1622520"/>
              <a:gd name="connsiteX25" fmla="*/ 969631 w 1127866"/>
              <a:gd name="connsiteY25" fmla="*/ 995196 h 1622520"/>
              <a:gd name="connsiteX26" fmla="*/ 742082 w 1127866"/>
              <a:gd name="connsiteY26" fmla="*/ 941412 h 1622520"/>
              <a:gd name="connsiteX27" fmla="*/ 436317 w 1127866"/>
              <a:gd name="connsiteY27" fmla="*/ 940372 h 1622520"/>
              <a:gd name="connsiteX28" fmla="*/ 339433 w 1127866"/>
              <a:gd name="connsiteY28" fmla="*/ 928328 h 1622520"/>
              <a:gd name="connsiteX29" fmla="*/ 534092 w 1127866"/>
              <a:gd name="connsiteY29" fmla="*/ 825005 h 1622520"/>
              <a:gd name="connsiteX30" fmla="*/ 693841 w 1127866"/>
              <a:gd name="connsiteY30" fmla="*/ 689959 h 1622520"/>
              <a:gd name="connsiteX31" fmla="*/ 819649 w 1127866"/>
              <a:gd name="connsiteY31" fmla="*/ 523137 h 1622520"/>
              <a:gd name="connsiteX32" fmla="*/ 855248 w 1127866"/>
              <a:gd name="connsiteY32" fmla="*/ 402898 h 162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27866" h="1622520">
                <a:moveTo>
                  <a:pt x="855248" y="402898"/>
                </a:moveTo>
                <a:cubicBezTo>
                  <a:pt x="853627" y="400570"/>
                  <a:pt x="851274" y="399163"/>
                  <a:pt x="848081" y="398865"/>
                </a:cubicBezTo>
                <a:cubicBezTo>
                  <a:pt x="822532" y="396491"/>
                  <a:pt x="654401" y="429576"/>
                  <a:pt x="568035" y="462614"/>
                </a:cubicBezTo>
                <a:cubicBezTo>
                  <a:pt x="481668" y="495653"/>
                  <a:pt x="369807" y="578860"/>
                  <a:pt x="329880" y="597097"/>
                </a:cubicBezTo>
                <a:cubicBezTo>
                  <a:pt x="289954" y="615333"/>
                  <a:pt x="311920" y="607275"/>
                  <a:pt x="328473" y="572035"/>
                </a:cubicBezTo>
                <a:cubicBezTo>
                  <a:pt x="345026" y="536794"/>
                  <a:pt x="413759" y="461222"/>
                  <a:pt x="429199" y="385656"/>
                </a:cubicBezTo>
                <a:cubicBezTo>
                  <a:pt x="444345" y="311528"/>
                  <a:pt x="444173" y="271797"/>
                  <a:pt x="433245" y="188854"/>
                </a:cubicBezTo>
                <a:cubicBezTo>
                  <a:pt x="419727" y="119473"/>
                  <a:pt x="403555" y="65606"/>
                  <a:pt x="365438" y="0"/>
                </a:cubicBezTo>
                <a:cubicBezTo>
                  <a:pt x="338466" y="10015"/>
                  <a:pt x="298699" y="61964"/>
                  <a:pt x="269406" y="98117"/>
                </a:cubicBezTo>
                <a:cubicBezTo>
                  <a:pt x="235927" y="139435"/>
                  <a:pt x="208796" y="176632"/>
                  <a:pt x="175275" y="246350"/>
                </a:cubicBezTo>
                <a:cubicBezTo>
                  <a:pt x="141753" y="316067"/>
                  <a:pt x="97470" y="397232"/>
                  <a:pt x="68276" y="516424"/>
                </a:cubicBezTo>
                <a:cubicBezTo>
                  <a:pt x="39082" y="635617"/>
                  <a:pt x="1626" y="825623"/>
                  <a:pt x="114" y="961504"/>
                </a:cubicBezTo>
                <a:cubicBezTo>
                  <a:pt x="-1400" y="1097384"/>
                  <a:pt x="12273" y="1220987"/>
                  <a:pt x="36005" y="1344303"/>
                </a:cubicBezTo>
                <a:lnTo>
                  <a:pt x="46838" y="1387574"/>
                </a:lnTo>
                <a:lnTo>
                  <a:pt x="308373" y="1622520"/>
                </a:lnTo>
                <a:lnTo>
                  <a:pt x="289552" y="1571009"/>
                </a:lnTo>
                <a:cubicBezTo>
                  <a:pt x="266021" y="1501473"/>
                  <a:pt x="241466" y="1408537"/>
                  <a:pt x="225711" y="1336088"/>
                </a:cubicBezTo>
                <a:cubicBezTo>
                  <a:pt x="209956" y="1263639"/>
                  <a:pt x="199300" y="1174196"/>
                  <a:pt x="195024" y="1136312"/>
                </a:cubicBezTo>
                <a:cubicBezTo>
                  <a:pt x="190748" y="1098429"/>
                  <a:pt x="190263" y="1101976"/>
                  <a:pt x="200055" y="1108788"/>
                </a:cubicBezTo>
                <a:cubicBezTo>
                  <a:pt x="209848" y="1115600"/>
                  <a:pt x="287915" y="1164907"/>
                  <a:pt x="346105" y="1188197"/>
                </a:cubicBezTo>
                <a:cubicBezTo>
                  <a:pt x="404295" y="1211488"/>
                  <a:pt x="485271" y="1237259"/>
                  <a:pt x="549199" y="1248533"/>
                </a:cubicBezTo>
                <a:cubicBezTo>
                  <a:pt x="613126" y="1259808"/>
                  <a:pt x="661666" y="1264279"/>
                  <a:pt x="729669" y="1255844"/>
                </a:cubicBezTo>
                <a:cubicBezTo>
                  <a:pt x="797673" y="1247409"/>
                  <a:pt x="895314" y="1222960"/>
                  <a:pt x="957219" y="1197923"/>
                </a:cubicBezTo>
                <a:cubicBezTo>
                  <a:pt x="1019125" y="1172884"/>
                  <a:pt x="1074646" y="1128370"/>
                  <a:pt x="1101104" y="1105615"/>
                </a:cubicBezTo>
                <a:cubicBezTo>
                  <a:pt x="1127561" y="1082859"/>
                  <a:pt x="1137875" y="1079796"/>
                  <a:pt x="1115963" y="1061393"/>
                </a:cubicBezTo>
                <a:cubicBezTo>
                  <a:pt x="1094051" y="1042990"/>
                  <a:pt x="1031944" y="1015193"/>
                  <a:pt x="969631" y="995196"/>
                </a:cubicBezTo>
                <a:cubicBezTo>
                  <a:pt x="907317" y="975200"/>
                  <a:pt x="830967" y="950549"/>
                  <a:pt x="742082" y="941412"/>
                </a:cubicBezTo>
                <a:cubicBezTo>
                  <a:pt x="653196" y="932274"/>
                  <a:pt x="503426" y="942552"/>
                  <a:pt x="436317" y="940372"/>
                </a:cubicBezTo>
                <a:cubicBezTo>
                  <a:pt x="369209" y="938191"/>
                  <a:pt x="334012" y="934899"/>
                  <a:pt x="339433" y="928328"/>
                </a:cubicBezTo>
                <a:cubicBezTo>
                  <a:pt x="344854" y="921757"/>
                  <a:pt x="475024" y="864733"/>
                  <a:pt x="534092" y="825005"/>
                </a:cubicBezTo>
                <a:cubicBezTo>
                  <a:pt x="593160" y="785276"/>
                  <a:pt x="646248" y="740270"/>
                  <a:pt x="693841" y="689959"/>
                </a:cubicBezTo>
                <a:cubicBezTo>
                  <a:pt x="741434" y="639648"/>
                  <a:pt x="793942" y="571653"/>
                  <a:pt x="819649" y="523137"/>
                </a:cubicBezTo>
                <a:cubicBezTo>
                  <a:pt x="842142" y="480686"/>
                  <a:pt x="866601" y="419198"/>
                  <a:pt x="855248" y="40289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6A26FB-F1F6-093E-64A9-633A5332C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083933">
            <a:off x="455397" y="3816293"/>
            <a:ext cx="944214" cy="1358323"/>
          </a:xfrm>
          <a:custGeom>
            <a:avLst/>
            <a:gdLst>
              <a:gd name="connsiteX0" fmla="*/ 855248 w 1127866"/>
              <a:gd name="connsiteY0" fmla="*/ 402898 h 1622520"/>
              <a:gd name="connsiteX1" fmla="*/ 848081 w 1127866"/>
              <a:gd name="connsiteY1" fmla="*/ 398865 h 1622520"/>
              <a:gd name="connsiteX2" fmla="*/ 568035 w 1127866"/>
              <a:gd name="connsiteY2" fmla="*/ 462614 h 1622520"/>
              <a:gd name="connsiteX3" fmla="*/ 329880 w 1127866"/>
              <a:gd name="connsiteY3" fmla="*/ 597097 h 1622520"/>
              <a:gd name="connsiteX4" fmla="*/ 328473 w 1127866"/>
              <a:gd name="connsiteY4" fmla="*/ 572035 h 1622520"/>
              <a:gd name="connsiteX5" fmla="*/ 429199 w 1127866"/>
              <a:gd name="connsiteY5" fmla="*/ 385656 h 1622520"/>
              <a:gd name="connsiteX6" fmla="*/ 433245 w 1127866"/>
              <a:gd name="connsiteY6" fmla="*/ 188854 h 1622520"/>
              <a:gd name="connsiteX7" fmla="*/ 365438 w 1127866"/>
              <a:gd name="connsiteY7" fmla="*/ 0 h 1622520"/>
              <a:gd name="connsiteX8" fmla="*/ 269406 w 1127866"/>
              <a:gd name="connsiteY8" fmla="*/ 98117 h 1622520"/>
              <a:gd name="connsiteX9" fmla="*/ 175275 w 1127866"/>
              <a:gd name="connsiteY9" fmla="*/ 246350 h 1622520"/>
              <a:gd name="connsiteX10" fmla="*/ 68276 w 1127866"/>
              <a:gd name="connsiteY10" fmla="*/ 516424 h 1622520"/>
              <a:gd name="connsiteX11" fmla="*/ 114 w 1127866"/>
              <a:gd name="connsiteY11" fmla="*/ 961504 h 1622520"/>
              <a:gd name="connsiteX12" fmla="*/ 36005 w 1127866"/>
              <a:gd name="connsiteY12" fmla="*/ 1344303 h 1622520"/>
              <a:gd name="connsiteX13" fmla="*/ 46838 w 1127866"/>
              <a:gd name="connsiteY13" fmla="*/ 1387574 h 1622520"/>
              <a:gd name="connsiteX14" fmla="*/ 308373 w 1127866"/>
              <a:gd name="connsiteY14" fmla="*/ 1622520 h 1622520"/>
              <a:gd name="connsiteX15" fmla="*/ 289552 w 1127866"/>
              <a:gd name="connsiteY15" fmla="*/ 1571009 h 1622520"/>
              <a:gd name="connsiteX16" fmla="*/ 225711 w 1127866"/>
              <a:gd name="connsiteY16" fmla="*/ 1336088 h 1622520"/>
              <a:gd name="connsiteX17" fmla="*/ 195024 w 1127866"/>
              <a:gd name="connsiteY17" fmla="*/ 1136312 h 1622520"/>
              <a:gd name="connsiteX18" fmla="*/ 200055 w 1127866"/>
              <a:gd name="connsiteY18" fmla="*/ 1108788 h 1622520"/>
              <a:gd name="connsiteX19" fmla="*/ 346105 w 1127866"/>
              <a:gd name="connsiteY19" fmla="*/ 1188197 h 1622520"/>
              <a:gd name="connsiteX20" fmla="*/ 549199 w 1127866"/>
              <a:gd name="connsiteY20" fmla="*/ 1248533 h 1622520"/>
              <a:gd name="connsiteX21" fmla="*/ 729669 w 1127866"/>
              <a:gd name="connsiteY21" fmla="*/ 1255844 h 1622520"/>
              <a:gd name="connsiteX22" fmla="*/ 957219 w 1127866"/>
              <a:gd name="connsiteY22" fmla="*/ 1197923 h 1622520"/>
              <a:gd name="connsiteX23" fmla="*/ 1101104 w 1127866"/>
              <a:gd name="connsiteY23" fmla="*/ 1105615 h 1622520"/>
              <a:gd name="connsiteX24" fmla="*/ 1115963 w 1127866"/>
              <a:gd name="connsiteY24" fmla="*/ 1061393 h 1622520"/>
              <a:gd name="connsiteX25" fmla="*/ 969631 w 1127866"/>
              <a:gd name="connsiteY25" fmla="*/ 995196 h 1622520"/>
              <a:gd name="connsiteX26" fmla="*/ 742082 w 1127866"/>
              <a:gd name="connsiteY26" fmla="*/ 941412 h 1622520"/>
              <a:gd name="connsiteX27" fmla="*/ 436317 w 1127866"/>
              <a:gd name="connsiteY27" fmla="*/ 940372 h 1622520"/>
              <a:gd name="connsiteX28" fmla="*/ 339433 w 1127866"/>
              <a:gd name="connsiteY28" fmla="*/ 928328 h 1622520"/>
              <a:gd name="connsiteX29" fmla="*/ 534092 w 1127866"/>
              <a:gd name="connsiteY29" fmla="*/ 825005 h 1622520"/>
              <a:gd name="connsiteX30" fmla="*/ 693841 w 1127866"/>
              <a:gd name="connsiteY30" fmla="*/ 689959 h 1622520"/>
              <a:gd name="connsiteX31" fmla="*/ 819649 w 1127866"/>
              <a:gd name="connsiteY31" fmla="*/ 523137 h 1622520"/>
              <a:gd name="connsiteX32" fmla="*/ 855248 w 1127866"/>
              <a:gd name="connsiteY32" fmla="*/ 402898 h 162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27866" h="1622520">
                <a:moveTo>
                  <a:pt x="855248" y="402898"/>
                </a:moveTo>
                <a:cubicBezTo>
                  <a:pt x="853627" y="400570"/>
                  <a:pt x="851274" y="399163"/>
                  <a:pt x="848081" y="398865"/>
                </a:cubicBezTo>
                <a:cubicBezTo>
                  <a:pt x="822532" y="396491"/>
                  <a:pt x="654401" y="429576"/>
                  <a:pt x="568035" y="462614"/>
                </a:cubicBezTo>
                <a:cubicBezTo>
                  <a:pt x="481668" y="495653"/>
                  <a:pt x="369807" y="578860"/>
                  <a:pt x="329880" y="597097"/>
                </a:cubicBezTo>
                <a:cubicBezTo>
                  <a:pt x="289954" y="615333"/>
                  <a:pt x="311920" y="607275"/>
                  <a:pt x="328473" y="572035"/>
                </a:cubicBezTo>
                <a:cubicBezTo>
                  <a:pt x="345026" y="536794"/>
                  <a:pt x="413759" y="461222"/>
                  <a:pt x="429199" y="385656"/>
                </a:cubicBezTo>
                <a:cubicBezTo>
                  <a:pt x="444345" y="311528"/>
                  <a:pt x="444173" y="271797"/>
                  <a:pt x="433245" y="188854"/>
                </a:cubicBezTo>
                <a:cubicBezTo>
                  <a:pt x="419727" y="119473"/>
                  <a:pt x="403555" y="65606"/>
                  <a:pt x="365438" y="0"/>
                </a:cubicBezTo>
                <a:cubicBezTo>
                  <a:pt x="338466" y="10015"/>
                  <a:pt x="298699" y="61964"/>
                  <a:pt x="269406" y="98117"/>
                </a:cubicBezTo>
                <a:cubicBezTo>
                  <a:pt x="235927" y="139435"/>
                  <a:pt x="208796" y="176632"/>
                  <a:pt x="175275" y="246350"/>
                </a:cubicBezTo>
                <a:cubicBezTo>
                  <a:pt x="141753" y="316067"/>
                  <a:pt x="97470" y="397232"/>
                  <a:pt x="68276" y="516424"/>
                </a:cubicBezTo>
                <a:cubicBezTo>
                  <a:pt x="39082" y="635617"/>
                  <a:pt x="1626" y="825623"/>
                  <a:pt x="114" y="961504"/>
                </a:cubicBezTo>
                <a:cubicBezTo>
                  <a:pt x="-1400" y="1097384"/>
                  <a:pt x="12273" y="1220987"/>
                  <a:pt x="36005" y="1344303"/>
                </a:cubicBezTo>
                <a:lnTo>
                  <a:pt x="46838" y="1387574"/>
                </a:lnTo>
                <a:lnTo>
                  <a:pt x="308373" y="1622520"/>
                </a:lnTo>
                <a:lnTo>
                  <a:pt x="289552" y="1571009"/>
                </a:lnTo>
                <a:cubicBezTo>
                  <a:pt x="266021" y="1501473"/>
                  <a:pt x="241466" y="1408537"/>
                  <a:pt x="225711" y="1336088"/>
                </a:cubicBezTo>
                <a:cubicBezTo>
                  <a:pt x="209956" y="1263639"/>
                  <a:pt x="199300" y="1174196"/>
                  <a:pt x="195024" y="1136312"/>
                </a:cubicBezTo>
                <a:cubicBezTo>
                  <a:pt x="190748" y="1098429"/>
                  <a:pt x="190263" y="1101976"/>
                  <a:pt x="200055" y="1108788"/>
                </a:cubicBezTo>
                <a:cubicBezTo>
                  <a:pt x="209848" y="1115600"/>
                  <a:pt x="287915" y="1164907"/>
                  <a:pt x="346105" y="1188197"/>
                </a:cubicBezTo>
                <a:cubicBezTo>
                  <a:pt x="404295" y="1211488"/>
                  <a:pt x="485271" y="1237259"/>
                  <a:pt x="549199" y="1248533"/>
                </a:cubicBezTo>
                <a:cubicBezTo>
                  <a:pt x="613126" y="1259808"/>
                  <a:pt x="661666" y="1264279"/>
                  <a:pt x="729669" y="1255844"/>
                </a:cubicBezTo>
                <a:cubicBezTo>
                  <a:pt x="797673" y="1247409"/>
                  <a:pt x="895314" y="1222960"/>
                  <a:pt x="957219" y="1197923"/>
                </a:cubicBezTo>
                <a:cubicBezTo>
                  <a:pt x="1019125" y="1172884"/>
                  <a:pt x="1074646" y="1128370"/>
                  <a:pt x="1101104" y="1105615"/>
                </a:cubicBezTo>
                <a:cubicBezTo>
                  <a:pt x="1127561" y="1082859"/>
                  <a:pt x="1137875" y="1079796"/>
                  <a:pt x="1115963" y="1061393"/>
                </a:cubicBezTo>
                <a:cubicBezTo>
                  <a:pt x="1094051" y="1042990"/>
                  <a:pt x="1031944" y="1015193"/>
                  <a:pt x="969631" y="995196"/>
                </a:cubicBezTo>
                <a:cubicBezTo>
                  <a:pt x="907317" y="975200"/>
                  <a:pt x="830967" y="950549"/>
                  <a:pt x="742082" y="941412"/>
                </a:cubicBezTo>
                <a:cubicBezTo>
                  <a:pt x="653196" y="932274"/>
                  <a:pt x="503426" y="942552"/>
                  <a:pt x="436317" y="940372"/>
                </a:cubicBezTo>
                <a:cubicBezTo>
                  <a:pt x="369209" y="938191"/>
                  <a:pt x="334012" y="934899"/>
                  <a:pt x="339433" y="928328"/>
                </a:cubicBezTo>
                <a:cubicBezTo>
                  <a:pt x="344854" y="921757"/>
                  <a:pt x="475024" y="864733"/>
                  <a:pt x="534092" y="825005"/>
                </a:cubicBezTo>
                <a:cubicBezTo>
                  <a:pt x="593160" y="785276"/>
                  <a:pt x="646248" y="740270"/>
                  <a:pt x="693841" y="689959"/>
                </a:cubicBezTo>
                <a:cubicBezTo>
                  <a:pt x="741434" y="639648"/>
                  <a:pt x="793942" y="571653"/>
                  <a:pt x="819649" y="523137"/>
                </a:cubicBezTo>
                <a:cubicBezTo>
                  <a:pt x="842142" y="480686"/>
                  <a:pt x="866601" y="419198"/>
                  <a:pt x="855248" y="4028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73844404-E04B-F587-0397-04D02020A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703623" flipH="1" flipV="1">
            <a:off x="7842333" y="3539492"/>
            <a:ext cx="690096" cy="780447"/>
          </a:xfrm>
          <a:custGeom>
            <a:avLst/>
            <a:gdLst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793072 w 2813738"/>
              <a:gd name="connsiteY9" fmla="*/ 1800696 h 3214044"/>
              <a:gd name="connsiteX10" fmla="*/ 2813681 w 2813738"/>
              <a:gd name="connsiteY10" fmla="*/ 2045662 h 3214044"/>
              <a:gd name="connsiteX11" fmla="*/ 2749358 w 2813738"/>
              <a:gd name="connsiteY11" fmla="*/ 2417869 h 3214044"/>
              <a:gd name="connsiteX12" fmla="*/ 2299096 w 2813738"/>
              <a:gd name="connsiteY12" fmla="*/ 3038713 h 3214044"/>
              <a:gd name="connsiteX13" fmla="*/ 1929645 w 2813738"/>
              <a:gd name="connsiteY13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813681 w 2813738"/>
              <a:gd name="connsiteY9" fmla="*/ 2045662 h 3214044"/>
              <a:gd name="connsiteX10" fmla="*/ 2749358 w 2813738"/>
              <a:gd name="connsiteY10" fmla="*/ 2417869 h 3214044"/>
              <a:gd name="connsiteX11" fmla="*/ 2299096 w 2813738"/>
              <a:gd name="connsiteY11" fmla="*/ 3038713 h 3214044"/>
              <a:gd name="connsiteX12" fmla="*/ 1929645 w 2813738"/>
              <a:gd name="connsiteY12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813681 w 2813738"/>
              <a:gd name="connsiteY8" fmla="*/ 2045662 h 3214044"/>
              <a:gd name="connsiteX9" fmla="*/ 2749358 w 2813738"/>
              <a:gd name="connsiteY9" fmla="*/ 2417869 h 3214044"/>
              <a:gd name="connsiteX10" fmla="*/ 2299096 w 2813738"/>
              <a:gd name="connsiteY10" fmla="*/ 3038713 h 3214044"/>
              <a:gd name="connsiteX11" fmla="*/ 1929645 w 2813738"/>
              <a:gd name="connsiteY11" fmla="*/ 3173450 h 3214044"/>
              <a:gd name="connsiteX0" fmla="*/ 2041023 w 2925116"/>
              <a:gd name="connsiteY0" fmla="*/ 3173450 h 3214044"/>
              <a:gd name="connsiteX1" fmla="*/ 1693151 w 2925116"/>
              <a:gd name="connsiteY1" fmla="*/ 3212054 h 3214044"/>
              <a:gd name="connsiteX2" fmla="*/ 657537 w 2925116"/>
              <a:gd name="connsiteY2" fmla="*/ 2756430 h 3214044"/>
              <a:gd name="connsiteX3" fmla="*/ 447435 w 2925116"/>
              <a:gd name="connsiteY3" fmla="*/ 2229184 h 3214044"/>
              <a:gd name="connsiteX4" fmla="*/ 111378 w 2925116"/>
              <a:gd name="connsiteY4" fmla="*/ 481954 h 3214044"/>
              <a:gd name="connsiteX5" fmla="*/ 2579243 w 2925116"/>
              <a:gd name="connsiteY5" fmla="*/ 0 h 3214044"/>
              <a:gd name="connsiteX6" fmla="*/ 2920808 w 2925116"/>
              <a:gd name="connsiteY6" fmla="*/ 1748995 h 3214044"/>
              <a:gd name="connsiteX7" fmla="*/ 2925059 w 2925116"/>
              <a:gd name="connsiteY7" fmla="*/ 2045662 h 3214044"/>
              <a:gd name="connsiteX8" fmla="*/ 2860736 w 2925116"/>
              <a:gd name="connsiteY8" fmla="*/ 2417869 h 3214044"/>
              <a:gd name="connsiteX9" fmla="*/ 2410474 w 2925116"/>
              <a:gd name="connsiteY9" fmla="*/ 3038713 h 3214044"/>
              <a:gd name="connsiteX10" fmla="*/ 2041023 w 2925116"/>
              <a:gd name="connsiteY10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0 w 2813738"/>
              <a:gd name="connsiteY4" fmla="*/ 481954 h 3214044"/>
              <a:gd name="connsiteX5" fmla="*/ 2467865 w 2813738"/>
              <a:gd name="connsiteY5" fmla="*/ 0 h 3214044"/>
              <a:gd name="connsiteX6" fmla="*/ 2809430 w 2813738"/>
              <a:gd name="connsiteY6" fmla="*/ 1748995 h 3214044"/>
              <a:gd name="connsiteX7" fmla="*/ 2813681 w 2813738"/>
              <a:gd name="connsiteY7" fmla="*/ 2045662 h 3214044"/>
              <a:gd name="connsiteX8" fmla="*/ 2749358 w 2813738"/>
              <a:gd name="connsiteY8" fmla="*/ 2417869 h 3214044"/>
              <a:gd name="connsiteX9" fmla="*/ 2299096 w 2813738"/>
              <a:gd name="connsiteY9" fmla="*/ 3038713 h 3214044"/>
              <a:gd name="connsiteX10" fmla="*/ 1929645 w 2813738"/>
              <a:gd name="connsiteY10" fmla="*/ 3173450 h 3214044"/>
              <a:gd name="connsiteX0" fmla="*/ 1929645 w 2813738"/>
              <a:gd name="connsiteY0" fmla="*/ 3173450 h 3222394"/>
              <a:gd name="connsiteX1" fmla="*/ 1581773 w 2813738"/>
              <a:gd name="connsiteY1" fmla="*/ 3212054 h 3222394"/>
              <a:gd name="connsiteX2" fmla="*/ 634750 w 2813738"/>
              <a:gd name="connsiteY2" fmla="*/ 2993222 h 3222394"/>
              <a:gd name="connsiteX3" fmla="*/ 336057 w 2813738"/>
              <a:gd name="connsiteY3" fmla="*/ 2229184 h 3222394"/>
              <a:gd name="connsiteX4" fmla="*/ 0 w 2813738"/>
              <a:gd name="connsiteY4" fmla="*/ 481954 h 3222394"/>
              <a:gd name="connsiteX5" fmla="*/ 2467865 w 2813738"/>
              <a:gd name="connsiteY5" fmla="*/ 0 h 3222394"/>
              <a:gd name="connsiteX6" fmla="*/ 2809430 w 2813738"/>
              <a:gd name="connsiteY6" fmla="*/ 1748995 h 3222394"/>
              <a:gd name="connsiteX7" fmla="*/ 2813681 w 2813738"/>
              <a:gd name="connsiteY7" fmla="*/ 2045662 h 3222394"/>
              <a:gd name="connsiteX8" fmla="*/ 2749358 w 2813738"/>
              <a:gd name="connsiteY8" fmla="*/ 2417869 h 3222394"/>
              <a:gd name="connsiteX9" fmla="*/ 2299096 w 2813738"/>
              <a:gd name="connsiteY9" fmla="*/ 3038713 h 3222394"/>
              <a:gd name="connsiteX10" fmla="*/ 1929645 w 2813738"/>
              <a:gd name="connsiteY10" fmla="*/ 3173450 h 3222394"/>
              <a:gd name="connsiteX0" fmla="*/ 1929645 w 2813738"/>
              <a:gd name="connsiteY0" fmla="*/ 3173450 h 3259726"/>
              <a:gd name="connsiteX1" fmla="*/ 1581773 w 2813738"/>
              <a:gd name="connsiteY1" fmla="*/ 3212054 h 3259726"/>
              <a:gd name="connsiteX2" fmla="*/ 634750 w 2813738"/>
              <a:gd name="connsiteY2" fmla="*/ 2993222 h 3259726"/>
              <a:gd name="connsiteX3" fmla="*/ 336057 w 2813738"/>
              <a:gd name="connsiteY3" fmla="*/ 2229184 h 3259726"/>
              <a:gd name="connsiteX4" fmla="*/ 0 w 2813738"/>
              <a:gd name="connsiteY4" fmla="*/ 481954 h 3259726"/>
              <a:gd name="connsiteX5" fmla="*/ 2467865 w 2813738"/>
              <a:gd name="connsiteY5" fmla="*/ 0 h 3259726"/>
              <a:gd name="connsiteX6" fmla="*/ 2809430 w 2813738"/>
              <a:gd name="connsiteY6" fmla="*/ 1748995 h 3259726"/>
              <a:gd name="connsiteX7" fmla="*/ 2813681 w 2813738"/>
              <a:gd name="connsiteY7" fmla="*/ 2045662 h 3259726"/>
              <a:gd name="connsiteX8" fmla="*/ 2749358 w 2813738"/>
              <a:gd name="connsiteY8" fmla="*/ 2417869 h 3259726"/>
              <a:gd name="connsiteX9" fmla="*/ 2299096 w 2813738"/>
              <a:gd name="connsiteY9" fmla="*/ 3038713 h 3259726"/>
              <a:gd name="connsiteX10" fmla="*/ 1929645 w 2813738"/>
              <a:gd name="connsiteY10" fmla="*/ 3173450 h 3259726"/>
              <a:gd name="connsiteX0" fmla="*/ 1929645 w 2813738"/>
              <a:gd name="connsiteY0" fmla="*/ 3173450 h 3173450"/>
              <a:gd name="connsiteX1" fmla="*/ 634750 w 2813738"/>
              <a:gd name="connsiteY1" fmla="*/ 2993222 h 3173450"/>
              <a:gd name="connsiteX2" fmla="*/ 336057 w 2813738"/>
              <a:gd name="connsiteY2" fmla="*/ 2229184 h 3173450"/>
              <a:gd name="connsiteX3" fmla="*/ 0 w 2813738"/>
              <a:gd name="connsiteY3" fmla="*/ 481954 h 3173450"/>
              <a:gd name="connsiteX4" fmla="*/ 2467865 w 2813738"/>
              <a:gd name="connsiteY4" fmla="*/ 0 h 3173450"/>
              <a:gd name="connsiteX5" fmla="*/ 2809430 w 2813738"/>
              <a:gd name="connsiteY5" fmla="*/ 1748995 h 3173450"/>
              <a:gd name="connsiteX6" fmla="*/ 2813681 w 2813738"/>
              <a:gd name="connsiteY6" fmla="*/ 2045662 h 3173450"/>
              <a:gd name="connsiteX7" fmla="*/ 2749358 w 2813738"/>
              <a:gd name="connsiteY7" fmla="*/ 2417869 h 3173450"/>
              <a:gd name="connsiteX8" fmla="*/ 2299096 w 2813738"/>
              <a:gd name="connsiteY8" fmla="*/ 3038713 h 3173450"/>
              <a:gd name="connsiteX9" fmla="*/ 1929645 w 2813738"/>
              <a:gd name="connsiteY9" fmla="*/ 3173450 h 3173450"/>
              <a:gd name="connsiteX0" fmla="*/ 1929645 w 2813738"/>
              <a:gd name="connsiteY0" fmla="*/ 3173450 h 3248537"/>
              <a:gd name="connsiteX1" fmla="*/ 796962 w 2813738"/>
              <a:gd name="connsiteY1" fmla="*/ 3173288 h 3248537"/>
              <a:gd name="connsiteX2" fmla="*/ 336057 w 2813738"/>
              <a:gd name="connsiteY2" fmla="*/ 2229184 h 3248537"/>
              <a:gd name="connsiteX3" fmla="*/ 0 w 2813738"/>
              <a:gd name="connsiteY3" fmla="*/ 481954 h 3248537"/>
              <a:gd name="connsiteX4" fmla="*/ 2467865 w 2813738"/>
              <a:gd name="connsiteY4" fmla="*/ 0 h 3248537"/>
              <a:gd name="connsiteX5" fmla="*/ 2809430 w 2813738"/>
              <a:gd name="connsiteY5" fmla="*/ 1748995 h 3248537"/>
              <a:gd name="connsiteX6" fmla="*/ 2813681 w 2813738"/>
              <a:gd name="connsiteY6" fmla="*/ 2045662 h 3248537"/>
              <a:gd name="connsiteX7" fmla="*/ 2749358 w 2813738"/>
              <a:gd name="connsiteY7" fmla="*/ 2417869 h 3248537"/>
              <a:gd name="connsiteX8" fmla="*/ 2299096 w 2813738"/>
              <a:gd name="connsiteY8" fmla="*/ 3038713 h 3248537"/>
              <a:gd name="connsiteX9" fmla="*/ 1929645 w 2813738"/>
              <a:gd name="connsiteY9" fmla="*/ 3173450 h 3248537"/>
              <a:gd name="connsiteX0" fmla="*/ 1929645 w 2813681"/>
              <a:gd name="connsiteY0" fmla="*/ 3173450 h 3248537"/>
              <a:gd name="connsiteX1" fmla="*/ 796962 w 2813681"/>
              <a:gd name="connsiteY1" fmla="*/ 3173288 h 3248537"/>
              <a:gd name="connsiteX2" fmla="*/ 336057 w 2813681"/>
              <a:gd name="connsiteY2" fmla="*/ 2229184 h 3248537"/>
              <a:gd name="connsiteX3" fmla="*/ 0 w 2813681"/>
              <a:gd name="connsiteY3" fmla="*/ 481954 h 3248537"/>
              <a:gd name="connsiteX4" fmla="*/ 2467865 w 2813681"/>
              <a:gd name="connsiteY4" fmla="*/ 0 h 3248537"/>
              <a:gd name="connsiteX5" fmla="*/ 2809430 w 2813681"/>
              <a:gd name="connsiteY5" fmla="*/ 1748995 h 3248537"/>
              <a:gd name="connsiteX6" fmla="*/ 2813681 w 2813681"/>
              <a:gd name="connsiteY6" fmla="*/ 2045662 h 3248537"/>
              <a:gd name="connsiteX7" fmla="*/ 2299096 w 2813681"/>
              <a:gd name="connsiteY7" fmla="*/ 3038713 h 3248537"/>
              <a:gd name="connsiteX8" fmla="*/ 1929645 w 2813681"/>
              <a:gd name="connsiteY8" fmla="*/ 3173450 h 3248537"/>
              <a:gd name="connsiteX0" fmla="*/ 1929645 w 2816936"/>
              <a:gd name="connsiteY0" fmla="*/ 3173450 h 3248537"/>
              <a:gd name="connsiteX1" fmla="*/ 796962 w 2816936"/>
              <a:gd name="connsiteY1" fmla="*/ 3173288 h 3248537"/>
              <a:gd name="connsiteX2" fmla="*/ 336057 w 2816936"/>
              <a:gd name="connsiteY2" fmla="*/ 2229184 h 3248537"/>
              <a:gd name="connsiteX3" fmla="*/ 0 w 2816936"/>
              <a:gd name="connsiteY3" fmla="*/ 481954 h 3248537"/>
              <a:gd name="connsiteX4" fmla="*/ 2467865 w 2816936"/>
              <a:gd name="connsiteY4" fmla="*/ 0 h 3248537"/>
              <a:gd name="connsiteX5" fmla="*/ 2809430 w 2816936"/>
              <a:gd name="connsiteY5" fmla="*/ 1748995 h 3248537"/>
              <a:gd name="connsiteX6" fmla="*/ 2813681 w 2816936"/>
              <a:gd name="connsiteY6" fmla="*/ 2045662 h 3248537"/>
              <a:gd name="connsiteX7" fmla="*/ 2299096 w 2816936"/>
              <a:gd name="connsiteY7" fmla="*/ 3038713 h 3248537"/>
              <a:gd name="connsiteX8" fmla="*/ 1929645 w 2816936"/>
              <a:gd name="connsiteY8" fmla="*/ 3173450 h 3248537"/>
              <a:gd name="connsiteX0" fmla="*/ 1929645 w 2817968"/>
              <a:gd name="connsiteY0" fmla="*/ 3173450 h 3248537"/>
              <a:gd name="connsiteX1" fmla="*/ 796962 w 2817968"/>
              <a:gd name="connsiteY1" fmla="*/ 3173288 h 3248537"/>
              <a:gd name="connsiteX2" fmla="*/ 336057 w 2817968"/>
              <a:gd name="connsiteY2" fmla="*/ 2229184 h 3248537"/>
              <a:gd name="connsiteX3" fmla="*/ 0 w 2817968"/>
              <a:gd name="connsiteY3" fmla="*/ 481954 h 3248537"/>
              <a:gd name="connsiteX4" fmla="*/ 2467865 w 2817968"/>
              <a:gd name="connsiteY4" fmla="*/ 0 h 3248537"/>
              <a:gd name="connsiteX5" fmla="*/ 2809430 w 2817968"/>
              <a:gd name="connsiteY5" fmla="*/ 1748995 h 3248537"/>
              <a:gd name="connsiteX6" fmla="*/ 2813681 w 2817968"/>
              <a:gd name="connsiteY6" fmla="*/ 2045662 h 3248537"/>
              <a:gd name="connsiteX7" fmla="*/ 2299096 w 2817968"/>
              <a:gd name="connsiteY7" fmla="*/ 3038713 h 3248537"/>
              <a:gd name="connsiteX8" fmla="*/ 1929645 w 2817968"/>
              <a:gd name="connsiteY8" fmla="*/ 3173450 h 3248537"/>
              <a:gd name="connsiteX0" fmla="*/ 1929645 w 2818220"/>
              <a:gd name="connsiteY0" fmla="*/ 3173450 h 3248983"/>
              <a:gd name="connsiteX1" fmla="*/ 796962 w 2818220"/>
              <a:gd name="connsiteY1" fmla="*/ 3173288 h 3248983"/>
              <a:gd name="connsiteX2" fmla="*/ 336057 w 2818220"/>
              <a:gd name="connsiteY2" fmla="*/ 2229184 h 3248983"/>
              <a:gd name="connsiteX3" fmla="*/ 0 w 2818220"/>
              <a:gd name="connsiteY3" fmla="*/ 481954 h 3248983"/>
              <a:gd name="connsiteX4" fmla="*/ 2467865 w 2818220"/>
              <a:gd name="connsiteY4" fmla="*/ 0 h 3248983"/>
              <a:gd name="connsiteX5" fmla="*/ 2809430 w 2818220"/>
              <a:gd name="connsiteY5" fmla="*/ 1748995 h 3248983"/>
              <a:gd name="connsiteX6" fmla="*/ 2813681 w 2818220"/>
              <a:gd name="connsiteY6" fmla="*/ 2045662 h 3248983"/>
              <a:gd name="connsiteX7" fmla="*/ 2318165 w 2818220"/>
              <a:gd name="connsiteY7" fmla="*/ 3027931 h 3248983"/>
              <a:gd name="connsiteX8" fmla="*/ 1929645 w 2818220"/>
              <a:gd name="connsiteY8" fmla="*/ 3173450 h 3248983"/>
              <a:gd name="connsiteX0" fmla="*/ 1872966 w 2818220"/>
              <a:gd name="connsiteY0" fmla="*/ 3389204 h 3395069"/>
              <a:gd name="connsiteX1" fmla="*/ 796962 w 2818220"/>
              <a:gd name="connsiteY1" fmla="*/ 3173288 h 3395069"/>
              <a:gd name="connsiteX2" fmla="*/ 336057 w 2818220"/>
              <a:gd name="connsiteY2" fmla="*/ 2229184 h 3395069"/>
              <a:gd name="connsiteX3" fmla="*/ 0 w 2818220"/>
              <a:gd name="connsiteY3" fmla="*/ 481954 h 3395069"/>
              <a:gd name="connsiteX4" fmla="*/ 2467865 w 2818220"/>
              <a:gd name="connsiteY4" fmla="*/ 0 h 3395069"/>
              <a:gd name="connsiteX5" fmla="*/ 2809430 w 2818220"/>
              <a:gd name="connsiteY5" fmla="*/ 1748995 h 3395069"/>
              <a:gd name="connsiteX6" fmla="*/ 2813681 w 2818220"/>
              <a:gd name="connsiteY6" fmla="*/ 2045662 h 3395069"/>
              <a:gd name="connsiteX7" fmla="*/ 2318165 w 2818220"/>
              <a:gd name="connsiteY7" fmla="*/ 3027931 h 3395069"/>
              <a:gd name="connsiteX8" fmla="*/ 1872966 w 2818220"/>
              <a:gd name="connsiteY8" fmla="*/ 3389204 h 3395069"/>
              <a:gd name="connsiteX0" fmla="*/ 1861016 w 2818220"/>
              <a:gd name="connsiteY0" fmla="*/ 3328014 h 3339978"/>
              <a:gd name="connsiteX1" fmla="*/ 796962 w 2818220"/>
              <a:gd name="connsiteY1" fmla="*/ 3173288 h 3339978"/>
              <a:gd name="connsiteX2" fmla="*/ 336057 w 2818220"/>
              <a:gd name="connsiteY2" fmla="*/ 2229184 h 3339978"/>
              <a:gd name="connsiteX3" fmla="*/ 0 w 2818220"/>
              <a:gd name="connsiteY3" fmla="*/ 481954 h 3339978"/>
              <a:gd name="connsiteX4" fmla="*/ 2467865 w 2818220"/>
              <a:gd name="connsiteY4" fmla="*/ 0 h 3339978"/>
              <a:gd name="connsiteX5" fmla="*/ 2809430 w 2818220"/>
              <a:gd name="connsiteY5" fmla="*/ 1748995 h 3339978"/>
              <a:gd name="connsiteX6" fmla="*/ 2813681 w 2818220"/>
              <a:gd name="connsiteY6" fmla="*/ 2045662 h 3339978"/>
              <a:gd name="connsiteX7" fmla="*/ 2318165 w 2818220"/>
              <a:gd name="connsiteY7" fmla="*/ 3027931 h 3339978"/>
              <a:gd name="connsiteX8" fmla="*/ 1861016 w 2818220"/>
              <a:gd name="connsiteY8" fmla="*/ 3328014 h 3339978"/>
              <a:gd name="connsiteX0" fmla="*/ 1861016 w 2820003"/>
              <a:gd name="connsiteY0" fmla="*/ 3328014 h 3339751"/>
              <a:gd name="connsiteX1" fmla="*/ 796962 w 2820003"/>
              <a:gd name="connsiteY1" fmla="*/ 3173288 h 3339751"/>
              <a:gd name="connsiteX2" fmla="*/ 336057 w 2820003"/>
              <a:gd name="connsiteY2" fmla="*/ 2229184 h 3339751"/>
              <a:gd name="connsiteX3" fmla="*/ 0 w 2820003"/>
              <a:gd name="connsiteY3" fmla="*/ 481954 h 3339751"/>
              <a:gd name="connsiteX4" fmla="*/ 2467865 w 2820003"/>
              <a:gd name="connsiteY4" fmla="*/ 0 h 3339751"/>
              <a:gd name="connsiteX5" fmla="*/ 2809430 w 2820003"/>
              <a:gd name="connsiteY5" fmla="*/ 1748995 h 3339751"/>
              <a:gd name="connsiteX6" fmla="*/ 2813681 w 2820003"/>
              <a:gd name="connsiteY6" fmla="*/ 2045662 h 3339751"/>
              <a:gd name="connsiteX7" fmla="*/ 2410534 w 2820003"/>
              <a:gd name="connsiteY7" fmla="*/ 3031066 h 3339751"/>
              <a:gd name="connsiteX8" fmla="*/ 1861016 w 2820003"/>
              <a:gd name="connsiteY8" fmla="*/ 3328014 h 3339751"/>
              <a:gd name="connsiteX0" fmla="*/ 1861016 w 2819648"/>
              <a:gd name="connsiteY0" fmla="*/ 3328014 h 3339751"/>
              <a:gd name="connsiteX1" fmla="*/ 796962 w 2819648"/>
              <a:gd name="connsiteY1" fmla="*/ 3173288 h 3339751"/>
              <a:gd name="connsiteX2" fmla="*/ 336057 w 2819648"/>
              <a:gd name="connsiteY2" fmla="*/ 2229184 h 3339751"/>
              <a:gd name="connsiteX3" fmla="*/ 0 w 2819648"/>
              <a:gd name="connsiteY3" fmla="*/ 481954 h 3339751"/>
              <a:gd name="connsiteX4" fmla="*/ 2467865 w 2819648"/>
              <a:gd name="connsiteY4" fmla="*/ 0 h 3339751"/>
              <a:gd name="connsiteX5" fmla="*/ 2809430 w 2819648"/>
              <a:gd name="connsiteY5" fmla="*/ 1748995 h 3339751"/>
              <a:gd name="connsiteX6" fmla="*/ 2813681 w 2819648"/>
              <a:gd name="connsiteY6" fmla="*/ 2045662 h 3339751"/>
              <a:gd name="connsiteX7" fmla="*/ 2410534 w 2819648"/>
              <a:gd name="connsiteY7" fmla="*/ 3031066 h 3339751"/>
              <a:gd name="connsiteX8" fmla="*/ 1861016 w 2819648"/>
              <a:gd name="connsiteY8" fmla="*/ 3328014 h 3339751"/>
              <a:gd name="connsiteX0" fmla="*/ 1861016 w 2820851"/>
              <a:gd name="connsiteY0" fmla="*/ 3328014 h 3341130"/>
              <a:gd name="connsiteX1" fmla="*/ 796962 w 2820851"/>
              <a:gd name="connsiteY1" fmla="*/ 3173288 h 3341130"/>
              <a:gd name="connsiteX2" fmla="*/ 336057 w 2820851"/>
              <a:gd name="connsiteY2" fmla="*/ 2229184 h 3341130"/>
              <a:gd name="connsiteX3" fmla="*/ 0 w 2820851"/>
              <a:gd name="connsiteY3" fmla="*/ 481954 h 3341130"/>
              <a:gd name="connsiteX4" fmla="*/ 2467865 w 2820851"/>
              <a:gd name="connsiteY4" fmla="*/ 0 h 3341130"/>
              <a:gd name="connsiteX5" fmla="*/ 2809430 w 2820851"/>
              <a:gd name="connsiteY5" fmla="*/ 1748995 h 3341130"/>
              <a:gd name="connsiteX6" fmla="*/ 2813681 w 2820851"/>
              <a:gd name="connsiteY6" fmla="*/ 2045662 h 3341130"/>
              <a:gd name="connsiteX7" fmla="*/ 2452877 w 2820851"/>
              <a:gd name="connsiteY7" fmla="*/ 3012062 h 3341130"/>
              <a:gd name="connsiteX8" fmla="*/ 1861016 w 282085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3530 w 2835461"/>
              <a:gd name="connsiteY5" fmla="*/ 1718331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29919"/>
              <a:gd name="connsiteY0" fmla="*/ 3328014 h 3341130"/>
              <a:gd name="connsiteX1" fmla="*/ 796962 w 2829919"/>
              <a:gd name="connsiteY1" fmla="*/ 3173288 h 3341130"/>
              <a:gd name="connsiteX2" fmla="*/ 336057 w 2829919"/>
              <a:gd name="connsiteY2" fmla="*/ 2229184 h 3341130"/>
              <a:gd name="connsiteX3" fmla="*/ 0 w 2829919"/>
              <a:gd name="connsiteY3" fmla="*/ 481954 h 3341130"/>
              <a:gd name="connsiteX4" fmla="*/ 2467865 w 2829919"/>
              <a:gd name="connsiteY4" fmla="*/ 0 h 3341130"/>
              <a:gd name="connsiteX5" fmla="*/ 2803530 w 2829919"/>
              <a:gd name="connsiteY5" fmla="*/ 1718331 h 3341130"/>
              <a:gd name="connsiteX6" fmla="*/ 2828769 w 2829919"/>
              <a:gd name="connsiteY6" fmla="*/ 2091483 h 3341130"/>
              <a:gd name="connsiteX7" fmla="*/ 2452877 w 2829919"/>
              <a:gd name="connsiteY7" fmla="*/ 3012062 h 3341130"/>
              <a:gd name="connsiteX8" fmla="*/ 1861016 w 2829919"/>
              <a:gd name="connsiteY8" fmla="*/ 3328014 h 3341130"/>
              <a:gd name="connsiteX0" fmla="*/ 1861016 w 2829919"/>
              <a:gd name="connsiteY0" fmla="*/ 3328014 h 3346886"/>
              <a:gd name="connsiteX1" fmla="*/ 796962 w 2829919"/>
              <a:gd name="connsiteY1" fmla="*/ 3173288 h 3346886"/>
              <a:gd name="connsiteX2" fmla="*/ 336057 w 2829919"/>
              <a:gd name="connsiteY2" fmla="*/ 2229184 h 3346886"/>
              <a:gd name="connsiteX3" fmla="*/ 0 w 2829919"/>
              <a:gd name="connsiteY3" fmla="*/ 481954 h 3346886"/>
              <a:gd name="connsiteX4" fmla="*/ 2467865 w 2829919"/>
              <a:gd name="connsiteY4" fmla="*/ 0 h 3346886"/>
              <a:gd name="connsiteX5" fmla="*/ 2803530 w 2829919"/>
              <a:gd name="connsiteY5" fmla="*/ 1718331 h 3346886"/>
              <a:gd name="connsiteX6" fmla="*/ 2828769 w 2829919"/>
              <a:gd name="connsiteY6" fmla="*/ 2091483 h 3346886"/>
              <a:gd name="connsiteX7" fmla="*/ 2452877 w 2829919"/>
              <a:gd name="connsiteY7" fmla="*/ 3012062 h 3346886"/>
              <a:gd name="connsiteX8" fmla="*/ 1861016 w 2829919"/>
              <a:gd name="connsiteY8" fmla="*/ 3328014 h 334688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49572 w 2829919"/>
              <a:gd name="connsiteY4" fmla="*/ 2189943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9247"/>
              <a:gd name="connsiteX1" fmla="*/ 796962 w 2829919"/>
              <a:gd name="connsiteY1" fmla="*/ 3173288 h 3359247"/>
              <a:gd name="connsiteX2" fmla="*/ 336057 w 2829919"/>
              <a:gd name="connsiteY2" fmla="*/ 2229184 h 3359247"/>
              <a:gd name="connsiteX3" fmla="*/ 0 w 2829919"/>
              <a:gd name="connsiteY3" fmla="*/ 481954 h 3359247"/>
              <a:gd name="connsiteX4" fmla="*/ 1649572 w 2829919"/>
              <a:gd name="connsiteY4" fmla="*/ 2189943 h 3359247"/>
              <a:gd name="connsiteX5" fmla="*/ 2467865 w 2829919"/>
              <a:gd name="connsiteY5" fmla="*/ 0 h 3359247"/>
              <a:gd name="connsiteX6" fmla="*/ 2803530 w 2829919"/>
              <a:gd name="connsiteY6" fmla="*/ 1718331 h 3359247"/>
              <a:gd name="connsiteX7" fmla="*/ 2828769 w 2829919"/>
              <a:gd name="connsiteY7" fmla="*/ 2091483 h 3359247"/>
              <a:gd name="connsiteX8" fmla="*/ 2452877 w 2829919"/>
              <a:gd name="connsiteY8" fmla="*/ 3012062 h 3359247"/>
              <a:gd name="connsiteX9" fmla="*/ 1861016 w 2829919"/>
              <a:gd name="connsiteY9" fmla="*/ 3328014 h 3359247"/>
              <a:gd name="connsiteX0" fmla="*/ 1861016 w 2830596"/>
              <a:gd name="connsiteY0" fmla="*/ 3328014 h 3342040"/>
              <a:gd name="connsiteX1" fmla="*/ 796962 w 2830596"/>
              <a:gd name="connsiteY1" fmla="*/ 3173288 h 3342040"/>
              <a:gd name="connsiteX2" fmla="*/ 336057 w 2830596"/>
              <a:gd name="connsiteY2" fmla="*/ 2229184 h 3342040"/>
              <a:gd name="connsiteX3" fmla="*/ 0 w 2830596"/>
              <a:gd name="connsiteY3" fmla="*/ 481954 h 3342040"/>
              <a:gd name="connsiteX4" fmla="*/ 1649572 w 2830596"/>
              <a:gd name="connsiteY4" fmla="*/ 2189943 h 3342040"/>
              <a:gd name="connsiteX5" fmla="*/ 2467865 w 2830596"/>
              <a:gd name="connsiteY5" fmla="*/ 0 h 3342040"/>
              <a:gd name="connsiteX6" fmla="*/ 2803530 w 2830596"/>
              <a:gd name="connsiteY6" fmla="*/ 1718331 h 3342040"/>
              <a:gd name="connsiteX7" fmla="*/ 2828769 w 2830596"/>
              <a:gd name="connsiteY7" fmla="*/ 2091483 h 3342040"/>
              <a:gd name="connsiteX8" fmla="*/ 2516033 w 2830596"/>
              <a:gd name="connsiteY8" fmla="*/ 2999544 h 3342040"/>
              <a:gd name="connsiteX9" fmla="*/ 1861016 w 2830596"/>
              <a:gd name="connsiteY9" fmla="*/ 3328014 h 3342040"/>
              <a:gd name="connsiteX0" fmla="*/ 1861016 w 2830709"/>
              <a:gd name="connsiteY0" fmla="*/ 3328014 h 3344557"/>
              <a:gd name="connsiteX1" fmla="*/ 796962 w 2830709"/>
              <a:gd name="connsiteY1" fmla="*/ 3173288 h 3344557"/>
              <a:gd name="connsiteX2" fmla="*/ 336057 w 2830709"/>
              <a:gd name="connsiteY2" fmla="*/ 2229184 h 3344557"/>
              <a:gd name="connsiteX3" fmla="*/ 0 w 2830709"/>
              <a:gd name="connsiteY3" fmla="*/ 481954 h 3344557"/>
              <a:gd name="connsiteX4" fmla="*/ 1649572 w 2830709"/>
              <a:gd name="connsiteY4" fmla="*/ 2189943 h 3344557"/>
              <a:gd name="connsiteX5" fmla="*/ 2467865 w 2830709"/>
              <a:gd name="connsiteY5" fmla="*/ 0 h 3344557"/>
              <a:gd name="connsiteX6" fmla="*/ 2803530 w 2830709"/>
              <a:gd name="connsiteY6" fmla="*/ 1718331 h 3344557"/>
              <a:gd name="connsiteX7" fmla="*/ 2828769 w 2830709"/>
              <a:gd name="connsiteY7" fmla="*/ 2091483 h 3344557"/>
              <a:gd name="connsiteX8" fmla="*/ 2522497 w 2830709"/>
              <a:gd name="connsiteY8" fmla="*/ 2964989 h 3344557"/>
              <a:gd name="connsiteX9" fmla="*/ 1861016 w 2830709"/>
              <a:gd name="connsiteY9" fmla="*/ 3328014 h 3344557"/>
              <a:gd name="connsiteX0" fmla="*/ 1861016 w 2830709"/>
              <a:gd name="connsiteY0" fmla="*/ 3328014 h 3359688"/>
              <a:gd name="connsiteX1" fmla="*/ 796962 w 2830709"/>
              <a:gd name="connsiteY1" fmla="*/ 3173288 h 3359688"/>
              <a:gd name="connsiteX2" fmla="*/ 336057 w 2830709"/>
              <a:gd name="connsiteY2" fmla="*/ 2229184 h 3359688"/>
              <a:gd name="connsiteX3" fmla="*/ 0 w 2830709"/>
              <a:gd name="connsiteY3" fmla="*/ 481954 h 3359688"/>
              <a:gd name="connsiteX4" fmla="*/ 1649572 w 2830709"/>
              <a:gd name="connsiteY4" fmla="*/ 2189943 h 3359688"/>
              <a:gd name="connsiteX5" fmla="*/ 2467865 w 2830709"/>
              <a:gd name="connsiteY5" fmla="*/ 0 h 3359688"/>
              <a:gd name="connsiteX6" fmla="*/ 2803530 w 2830709"/>
              <a:gd name="connsiteY6" fmla="*/ 1718331 h 3359688"/>
              <a:gd name="connsiteX7" fmla="*/ 2828769 w 2830709"/>
              <a:gd name="connsiteY7" fmla="*/ 2091483 h 3359688"/>
              <a:gd name="connsiteX8" fmla="*/ 2522497 w 2830709"/>
              <a:gd name="connsiteY8" fmla="*/ 2964989 h 3359688"/>
              <a:gd name="connsiteX9" fmla="*/ 1861016 w 2830709"/>
              <a:gd name="connsiteY9" fmla="*/ 3328014 h 3359688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9262 w 2830709"/>
              <a:gd name="connsiteY6" fmla="*/ 1436277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4478 w 2830709"/>
              <a:gd name="connsiteY6" fmla="*/ 1377332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620462 w 2828818"/>
              <a:gd name="connsiteY4" fmla="*/ 2209024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589645 w 2828818"/>
              <a:gd name="connsiteY4" fmla="*/ 2018827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721722 w 2689524"/>
              <a:gd name="connsiteY0" fmla="*/ 3328014 h 3360929"/>
              <a:gd name="connsiteX1" fmla="*/ 692798 w 2689524"/>
              <a:gd name="connsiteY1" fmla="*/ 3219563 h 3360929"/>
              <a:gd name="connsiteX2" fmla="*/ 196763 w 2689524"/>
              <a:gd name="connsiteY2" fmla="*/ 2229184 h 3360929"/>
              <a:gd name="connsiteX3" fmla="*/ 0 w 2689524"/>
              <a:gd name="connsiteY3" fmla="*/ 731729 h 3360929"/>
              <a:gd name="connsiteX4" fmla="*/ 1450351 w 2689524"/>
              <a:gd name="connsiteY4" fmla="*/ 2018827 h 3360929"/>
              <a:gd name="connsiteX5" fmla="*/ 2328571 w 2689524"/>
              <a:gd name="connsiteY5" fmla="*/ 0 h 3360929"/>
              <a:gd name="connsiteX6" fmla="*/ 2605184 w 2689524"/>
              <a:gd name="connsiteY6" fmla="*/ 1377332 h 3360929"/>
              <a:gd name="connsiteX7" fmla="*/ 2689475 w 2689524"/>
              <a:gd name="connsiteY7" fmla="*/ 2091483 h 3360929"/>
              <a:gd name="connsiteX8" fmla="*/ 2383203 w 2689524"/>
              <a:gd name="connsiteY8" fmla="*/ 2964989 h 3360929"/>
              <a:gd name="connsiteX9" fmla="*/ 1721722 w 2689524"/>
              <a:gd name="connsiteY9" fmla="*/ 3328014 h 3360929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105307"/>
              <a:gd name="connsiteX1" fmla="*/ 633527 w 2689524"/>
              <a:gd name="connsiteY1" fmla="*/ 2986647 h 3105307"/>
              <a:gd name="connsiteX2" fmla="*/ 196763 w 2689524"/>
              <a:gd name="connsiteY2" fmla="*/ 1950140 h 3105307"/>
              <a:gd name="connsiteX3" fmla="*/ 0 w 2689524"/>
              <a:gd name="connsiteY3" fmla="*/ 452685 h 3105307"/>
              <a:gd name="connsiteX4" fmla="*/ 1434392 w 2689524"/>
              <a:gd name="connsiteY4" fmla="*/ 1601965 h 3105307"/>
              <a:gd name="connsiteX5" fmla="*/ 2300667 w 2689524"/>
              <a:gd name="connsiteY5" fmla="*/ 0 h 3105307"/>
              <a:gd name="connsiteX6" fmla="*/ 2605184 w 2689524"/>
              <a:gd name="connsiteY6" fmla="*/ 1098288 h 3105307"/>
              <a:gd name="connsiteX7" fmla="*/ 2689475 w 2689524"/>
              <a:gd name="connsiteY7" fmla="*/ 1812439 h 3105307"/>
              <a:gd name="connsiteX8" fmla="*/ 2383203 w 2689524"/>
              <a:gd name="connsiteY8" fmla="*/ 2685945 h 3105307"/>
              <a:gd name="connsiteX9" fmla="*/ 1721722 w 2689524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05184 w 2753276"/>
              <a:gd name="connsiteY6" fmla="*/ 1098288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88"/>
              <a:gd name="connsiteY0" fmla="*/ 3048970 h 3104766"/>
              <a:gd name="connsiteX1" fmla="*/ 633527 w 2753288"/>
              <a:gd name="connsiteY1" fmla="*/ 2986647 h 3104766"/>
              <a:gd name="connsiteX2" fmla="*/ 196763 w 2753288"/>
              <a:gd name="connsiteY2" fmla="*/ 1950140 h 3104766"/>
              <a:gd name="connsiteX3" fmla="*/ 0 w 2753288"/>
              <a:gd name="connsiteY3" fmla="*/ 452685 h 3104766"/>
              <a:gd name="connsiteX4" fmla="*/ 1434392 w 2753288"/>
              <a:gd name="connsiteY4" fmla="*/ 1601965 h 3104766"/>
              <a:gd name="connsiteX5" fmla="*/ 2300667 w 2753288"/>
              <a:gd name="connsiteY5" fmla="*/ 0 h 3104766"/>
              <a:gd name="connsiteX6" fmla="*/ 2681366 w 2753288"/>
              <a:gd name="connsiteY6" fmla="*/ 1170525 h 3104766"/>
              <a:gd name="connsiteX7" fmla="*/ 2753251 w 2753288"/>
              <a:gd name="connsiteY7" fmla="*/ 1836106 h 3104766"/>
              <a:gd name="connsiteX8" fmla="*/ 2423950 w 2753288"/>
              <a:gd name="connsiteY8" fmla="*/ 2694786 h 3104766"/>
              <a:gd name="connsiteX9" fmla="*/ 1721722 w 2753288"/>
              <a:gd name="connsiteY9" fmla="*/ 3048970 h 3104766"/>
              <a:gd name="connsiteX0" fmla="*/ 1721722 w 2753288"/>
              <a:gd name="connsiteY0" fmla="*/ 3048970 h 3104764"/>
              <a:gd name="connsiteX1" fmla="*/ 633527 w 2753288"/>
              <a:gd name="connsiteY1" fmla="*/ 2986647 h 3104764"/>
              <a:gd name="connsiteX2" fmla="*/ 196763 w 2753288"/>
              <a:gd name="connsiteY2" fmla="*/ 1950140 h 3104764"/>
              <a:gd name="connsiteX3" fmla="*/ 0 w 2753288"/>
              <a:gd name="connsiteY3" fmla="*/ 452685 h 3104764"/>
              <a:gd name="connsiteX4" fmla="*/ 1434392 w 2753288"/>
              <a:gd name="connsiteY4" fmla="*/ 1601965 h 3104764"/>
              <a:gd name="connsiteX5" fmla="*/ 2300667 w 2753288"/>
              <a:gd name="connsiteY5" fmla="*/ 0 h 3104764"/>
              <a:gd name="connsiteX6" fmla="*/ 2681366 w 2753288"/>
              <a:gd name="connsiteY6" fmla="*/ 1170525 h 3104764"/>
              <a:gd name="connsiteX7" fmla="*/ 2753251 w 2753288"/>
              <a:gd name="connsiteY7" fmla="*/ 1836106 h 3104764"/>
              <a:gd name="connsiteX8" fmla="*/ 2423950 w 2753288"/>
              <a:gd name="connsiteY8" fmla="*/ 2694786 h 3104764"/>
              <a:gd name="connsiteX9" fmla="*/ 1721722 w 2753288"/>
              <a:gd name="connsiteY9" fmla="*/ 3048970 h 3104764"/>
              <a:gd name="connsiteX0" fmla="*/ 1832144 w 2863710"/>
              <a:gd name="connsiteY0" fmla="*/ 3048970 h 3104766"/>
              <a:gd name="connsiteX1" fmla="*/ 743949 w 2863710"/>
              <a:gd name="connsiteY1" fmla="*/ 2986647 h 3104766"/>
              <a:gd name="connsiteX2" fmla="*/ 307185 w 2863710"/>
              <a:gd name="connsiteY2" fmla="*/ 1950140 h 3104766"/>
              <a:gd name="connsiteX3" fmla="*/ 121564 w 2863710"/>
              <a:gd name="connsiteY3" fmla="*/ 662147 h 3104766"/>
              <a:gd name="connsiteX4" fmla="*/ 110422 w 2863710"/>
              <a:gd name="connsiteY4" fmla="*/ 452685 h 3104766"/>
              <a:gd name="connsiteX5" fmla="*/ 1544814 w 2863710"/>
              <a:gd name="connsiteY5" fmla="*/ 1601965 h 3104766"/>
              <a:gd name="connsiteX6" fmla="*/ 2411089 w 2863710"/>
              <a:gd name="connsiteY6" fmla="*/ 0 h 3104766"/>
              <a:gd name="connsiteX7" fmla="*/ 2791788 w 2863710"/>
              <a:gd name="connsiteY7" fmla="*/ 1170525 h 3104766"/>
              <a:gd name="connsiteX8" fmla="*/ 2863673 w 2863710"/>
              <a:gd name="connsiteY8" fmla="*/ 1836106 h 3104766"/>
              <a:gd name="connsiteX9" fmla="*/ 2534372 w 2863710"/>
              <a:gd name="connsiteY9" fmla="*/ 2694786 h 3104766"/>
              <a:gd name="connsiteX10" fmla="*/ 1832144 w 2863710"/>
              <a:gd name="connsiteY10" fmla="*/ 3048970 h 3104766"/>
              <a:gd name="connsiteX0" fmla="*/ 1723370 w 2754936"/>
              <a:gd name="connsiteY0" fmla="*/ 3048970 h 3104764"/>
              <a:gd name="connsiteX1" fmla="*/ 635175 w 2754936"/>
              <a:gd name="connsiteY1" fmla="*/ 2986647 h 3104764"/>
              <a:gd name="connsiteX2" fmla="*/ 198411 w 2754936"/>
              <a:gd name="connsiteY2" fmla="*/ 1950140 h 3104764"/>
              <a:gd name="connsiteX3" fmla="*/ 12790 w 2754936"/>
              <a:gd name="connsiteY3" fmla="*/ 662147 h 3104764"/>
              <a:gd name="connsiteX4" fmla="*/ 234272 w 2754936"/>
              <a:gd name="connsiteY4" fmla="*/ 575239 h 3104764"/>
              <a:gd name="connsiteX5" fmla="*/ 1436040 w 2754936"/>
              <a:gd name="connsiteY5" fmla="*/ 1601965 h 3104764"/>
              <a:gd name="connsiteX6" fmla="*/ 2302315 w 2754936"/>
              <a:gd name="connsiteY6" fmla="*/ 0 h 3104764"/>
              <a:gd name="connsiteX7" fmla="*/ 2683014 w 2754936"/>
              <a:gd name="connsiteY7" fmla="*/ 1170525 h 3104764"/>
              <a:gd name="connsiteX8" fmla="*/ 2754899 w 2754936"/>
              <a:gd name="connsiteY8" fmla="*/ 1836106 h 3104764"/>
              <a:gd name="connsiteX9" fmla="*/ 2425598 w 2754936"/>
              <a:gd name="connsiteY9" fmla="*/ 2694786 h 3104764"/>
              <a:gd name="connsiteX10" fmla="*/ 1723370 w 2754936"/>
              <a:gd name="connsiteY10" fmla="*/ 3048970 h 3104764"/>
              <a:gd name="connsiteX0" fmla="*/ 1723813 w 2755379"/>
              <a:gd name="connsiteY0" fmla="*/ 3048970 h 3104766"/>
              <a:gd name="connsiteX1" fmla="*/ 635618 w 2755379"/>
              <a:gd name="connsiteY1" fmla="*/ 2986647 h 3104766"/>
              <a:gd name="connsiteX2" fmla="*/ 198854 w 2755379"/>
              <a:gd name="connsiteY2" fmla="*/ 1950140 h 3104766"/>
              <a:gd name="connsiteX3" fmla="*/ 13233 w 2755379"/>
              <a:gd name="connsiteY3" fmla="*/ 662147 h 3104766"/>
              <a:gd name="connsiteX4" fmla="*/ 234715 w 2755379"/>
              <a:gd name="connsiteY4" fmla="*/ 575239 h 3104766"/>
              <a:gd name="connsiteX5" fmla="*/ 1436483 w 2755379"/>
              <a:gd name="connsiteY5" fmla="*/ 1601965 h 3104766"/>
              <a:gd name="connsiteX6" fmla="*/ 2302758 w 2755379"/>
              <a:gd name="connsiteY6" fmla="*/ 0 h 3104766"/>
              <a:gd name="connsiteX7" fmla="*/ 2683457 w 2755379"/>
              <a:gd name="connsiteY7" fmla="*/ 1170525 h 3104766"/>
              <a:gd name="connsiteX8" fmla="*/ 2755342 w 2755379"/>
              <a:gd name="connsiteY8" fmla="*/ 1836106 h 3104766"/>
              <a:gd name="connsiteX9" fmla="*/ 2426041 w 2755379"/>
              <a:gd name="connsiteY9" fmla="*/ 2694786 h 3104766"/>
              <a:gd name="connsiteX10" fmla="*/ 1723813 w 2755379"/>
              <a:gd name="connsiteY10" fmla="*/ 3048970 h 3104766"/>
              <a:gd name="connsiteX0" fmla="*/ 1723813 w 2755379"/>
              <a:gd name="connsiteY0" fmla="*/ 3048970 h 3104764"/>
              <a:gd name="connsiteX1" fmla="*/ 635618 w 2755379"/>
              <a:gd name="connsiteY1" fmla="*/ 2986647 h 3104764"/>
              <a:gd name="connsiteX2" fmla="*/ 198854 w 2755379"/>
              <a:gd name="connsiteY2" fmla="*/ 1950140 h 3104764"/>
              <a:gd name="connsiteX3" fmla="*/ 13233 w 2755379"/>
              <a:gd name="connsiteY3" fmla="*/ 662147 h 3104764"/>
              <a:gd name="connsiteX4" fmla="*/ 234715 w 2755379"/>
              <a:gd name="connsiteY4" fmla="*/ 575239 h 3104764"/>
              <a:gd name="connsiteX5" fmla="*/ 1436483 w 2755379"/>
              <a:gd name="connsiteY5" fmla="*/ 1601965 h 3104764"/>
              <a:gd name="connsiteX6" fmla="*/ 2302758 w 2755379"/>
              <a:gd name="connsiteY6" fmla="*/ 0 h 3104764"/>
              <a:gd name="connsiteX7" fmla="*/ 2683457 w 2755379"/>
              <a:gd name="connsiteY7" fmla="*/ 1170525 h 3104764"/>
              <a:gd name="connsiteX8" fmla="*/ 2755342 w 2755379"/>
              <a:gd name="connsiteY8" fmla="*/ 1836106 h 3104764"/>
              <a:gd name="connsiteX9" fmla="*/ 2426041 w 2755379"/>
              <a:gd name="connsiteY9" fmla="*/ 2694786 h 3104764"/>
              <a:gd name="connsiteX10" fmla="*/ 1723813 w 2755379"/>
              <a:gd name="connsiteY10" fmla="*/ 3048970 h 3104764"/>
              <a:gd name="connsiteX0" fmla="*/ 1733901 w 2765467"/>
              <a:gd name="connsiteY0" fmla="*/ 3048970 h 3104766"/>
              <a:gd name="connsiteX1" fmla="*/ 645706 w 2765467"/>
              <a:gd name="connsiteY1" fmla="*/ 2986647 h 3104766"/>
              <a:gd name="connsiteX2" fmla="*/ 208942 w 2765467"/>
              <a:gd name="connsiteY2" fmla="*/ 1950140 h 3104766"/>
              <a:gd name="connsiteX3" fmla="*/ 23321 w 2765467"/>
              <a:gd name="connsiteY3" fmla="*/ 662147 h 3104766"/>
              <a:gd name="connsiteX4" fmla="*/ 197107 w 2765467"/>
              <a:gd name="connsiteY4" fmla="*/ 568171 h 3104766"/>
              <a:gd name="connsiteX5" fmla="*/ 1446571 w 2765467"/>
              <a:gd name="connsiteY5" fmla="*/ 1601965 h 3104766"/>
              <a:gd name="connsiteX6" fmla="*/ 2312846 w 2765467"/>
              <a:gd name="connsiteY6" fmla="*/ 0 h 3104766"/>
              <a:gd name="connsiteX7" fmla="*/ 2693545 w 2765467"/>
              <a:gd name="connsiteY7" fmla="*/ 1170525 h 3104766"/>
              <a:gd name="connsiteX8" fmla="*/ 2765430 w 2765467"/>
              <a:gd name="connsiteY8" fmla="*/ 1836106 h 3104766"/>
              <a:gd name="connsiteX9" fmla="*/ 2436129 w 2765467"/>
              <a:gd name="connsiteY9" fmla="*/ 2694786 h 3104766"/>
              <a:gd name="connsiteX10" fmla="*/ 1733901 w 2765467"/>
              <a:gd name="connsiteY10" fmla="*/ 3048970 h 3104766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37155 w 2756051"/>
              <a:gd name="connsiteY5" fmla="*/ 1601965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66857 w 2756051"/>
              <a:gd name="connsiteY5" fmla="*/ 1895688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051" h="3104764">
                <a:moveTo>
                  <a:pt x="1724485" y="3048970"/>
                </a:moveTo>
                <a:cubicBezTo>
                  <a:pt x="1426081" y="3097614"/>
                  <a:pt x="890450" y="3169785"/>
                  <a:pt x="636290" y="2986647"/>
                </a:cubicBezTo>
                <a:cubicBezTo>
                  <a:pt x="382130" y="2803509"/>
                  <a:pt x="304348" y="2347624"/>
                  <a:pt x="199526" y="1950140"/>
                </a:cubicBezTo>
                <a:cubicBezTo>
                  <a:pt x="94704" y="1552656"/>
                  <a:pt x="46699" y="911723"/>
                  <a:pt x="13905" y="662147"/>
                </a:cubicBezTo>
                <a:cubicBezTo>
                  <a:pt x="-18889" y="412571"/>
                  <a:pt x="-5767" y="466901"/>
                  <a:pt x="187691" y="568171"/>
                </a:cubicBezTo>
                <a:cubicBezTo>
                  <a:pt x="426385" y="718543"/>
                  <a:pt x="966028" y="1274493"/>
                  <a:pt x="1466857" y="1895688"/>
                </a:cubicBezTo>
                <a:cubicBezTo>
                  <a:pt x="1695003" y="1589952"/>
                  <a:pt x="2238101" y="85449"/>
                  <a:pt x="2303430" y="0"/>
                </a:cubicBezTo>
                <a:cubicBezTo>
                  <a:pt x="2464274" y="367081"/>
                  <a:pt x="2638530" y="907149"/>
                  <a:pt x="2684129" y="1170525"/>
                </a:cubicBezTo>
                <a:lnTo>
                  <a:pt x="2756014" y="1836106"/>
                </a:lnTo>
                <a:cubicBezTo>
                  <a:pt x="2758138" y="2311745"/>
                  <a:pt x="2669555" y="2417589"/>
                  <a:pt x="2426713" y="2694786"/>
                </a:cubicBezTo>
                <a:cubicBezTo>
                  <a:pt x="2254164" y="2847789"/>
                  <a:pt x="2022889" y="3000327"/>
                  <a:pt x="1724485" y="304897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EA55DA-978E-CF15-1103-467BC1F47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8403582" y="4415709"/>
            <a:ext cx="263484" cy="265998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60044"/>
              <a:gd name="connsiteY0" fmla="*/ 300 h 4964247"/>
              <a:gd name="connsiteX1" fmla="*/ 3813909 w 4760044"/>
              <a:gd name="connsiteY1" fmla="*/ 619239 h 4964247"/>
              <a:gd name="connsiteX2" fmla="*/ 4735908 w 4760044"/>
              <a:gd name="connsiteY2" fmla="*/ 1906206 h 4964247"/>
              <a:gd name="connsiteX3" fmla="*/ 4451030 w 4760044"/>
              <a:gd name="connsiteY3" fmla="*/ 3809387 h 4964247"/>
              <a:gd name="connsiteX4" fmla="*/ 3419865 w 4760044"/>
              <a:gd name="connsiteY4" fmla="*/ 4845155 h 4964247"/>
              <a:gd name="connsiteX5" fmla="*/ 1074535 w 4760044"/>
              <a:gd name="connsiteY5" fmla="*/ 4657536 h 4964247"/>
              <a:gd name="connsiteX6" fmla="*/ 33359 w 4760044"/>
              <a:gd name="connsiteY6" fmla="*/ 2995965 h 4964247"/>
              <a:gd name="connsiteX7" fmla="*/ 592137 w 4760044"/>
              <a:gd name="connsiteY7" fmla="*/ 806156 h 4964247"/>
              <a:gd name="connsiteX8" fmla="*/ 2649000 w 4760044"/>
              <a:gd name="connsiteY8" fmla="*/ 300 h 4964247"/>
              <a:gd name="connsiteX0" fmla="*/ 2649000 w 4849477"/>
              <a:gd name="connsiteY0" fmla="*/ -2 h 4963945"/>
              <a:gd name="connsiteX1" fmla="*/ 4735908 w 4849477"/>
              <a:gd name="connsiteY1" fmla="*/ 1905904 h 4963945"/>
              <a:gd name="connsiteX2" fmla="*/ 4451030 w 4849477"/>
              <a:gd name="connsiteY2" fmla="*/ 3809085 h 4963945"/>
              <a:gd name="connsiteX3" fmla="*/ 3419865 w 4849477"/>
              <a:gd name="connsiteY3" fmla="*/ 4844853 h 4963945"/>
              <a:gd name="connsiteX4" fmla="*/ 1074535 w 4849477"/>
              <a:gd name="connsiteY4" fmla="*/ 4657234 h 4963945"/>
              <a:gd name="connsiteX5" fmla="*/ 33359 w 4849477"/>
              <a:gd name="connsiteY5" fmla="*/ 2995663 h 4963945"/>
              <a:gd name="connsiteX6" fmla="*/ 592137 w 4849477"/>
              <a:gd name="connsiteY6" fmla="*/ 805854 h 4963945"/>
              <a:gd name="connsiteX7" fmla="*/ 2649000 w 4849477"/>
              <a:gd name="connsiteY7" fmla="*/ -2 h 4963945"/>
              <a:gd name="connsiteX0" fmla="*/ 2649000 w 4859466"/>
              <a:gd name="connsiteY0" fmla="*/ -2 h 5536260"/>
              <a:gd name="connsiteX1" fmla="*/ 4735908 w 4859466"/>
              <a:gd name="connsiteY1" fmla="*/ 1905904 h 5536260"/>
              <a:gd name="connsiteX2" fmla="*/ 4451030 w 4859466"/>
              <a:gd name="connsiteY2" fmla="*/ 3809085 h 5536260"/>
              <a:gd name="connsiteX3" fmla="*/ 3067466 w 4859466"/>
              <a:gd name="connsiteY3" fmla="*/ 5491001 h 5536260"/>
              <a:gd name="connsiteX4" fmla="*/ 1074535 w 4859466"/>
              <a:gd name="connsiteY4" fmla="*/ 4657234 h 5536260"/>
              <a:gd name="connsiteX5" fmla="*/ 33359 w 4859466"/>
              <a:gd name="connsiteY5" fmla="*/ 2995663 h 5536260"/>
              <a:gd name="connsiteX6" fmla="*/ 592137 w 4859466"/>
              <a:gd name="connsiteY6" fmla="*/ 805854 h 5536260"/>
              <a:gd name="connsiteX7" fmla="*/ 2649000 w 4859466"/>
              <a:gd name="connsiteY7" fmla="*/ -2 h 5536260"/>
              <a:gd name="connsiteX0" fmla="*/ 2780481 w 4861205"/>
              <a:gd name="connsiteY0" fmla="*/ -2 h 5864449"/>
              <a:gd name="connsiteX1" fmla="*/ 4737647 w 4861205"/>
              <a:gd name="connsiteY1" fmla="*/ 2234093 h 5864449"/>
              <a:gd name="connsiteX2" fmla="*/ 4452769 w 4861205"/>
              <a:gd name="connsiteY2" fmla="*/ 4137274 h 5864449"/>
              <a:gd name="connsiteX3" fmla="*/ 3069205 w 4861205"/>
              <a:gd name="connsiteY3" fmla="*/ 5819190 h 5864449"/>
              <a:gd name="connsiteX4" fmla="*/ 1076274 w 4861205"/>
              <a:gd name="connsiteY4" fmla="*/ 4985423 h 5864449"/>
              <a:gd name="connsiteX5" fmla="*/ 35098 w 4861205"/>
              <a:gd name="connsiteY5" fmla="*/ 3323852 h 5864449"/>
              <a:gd name="connsiteX6" fmla="*/ 593876 w 4861205"/>
              <a:gd name="connsiteY6" fmla="*/ 1134043 h 5864449"/>
              <a:gd name="connsiteX7" fmla="*/ 2780481 w 4861205"/>
              <a:gd name="connsiteY7" fmla="*/ -2 h 5864449"/>
              <a:gd name="connsiteX0" fmla="*/ 2289077 w 4369801"/>
              <a:gd name="connsiteY0" fmla="*/ -2 h 5893101"/>
              <a:gd name="connsiteX1" fmla="*/ 4246243 w 4369801"/>
              <a:gd name="connsiteY1" fmla="*/ 2234093 h 5893101"/>
              <a:gd name="connsiteX2" fmla="*/ 3961365 w 4369801"/>
              <a:gd name="connsiteY2" fmla="*/ 4137274 h 5893101"/>
              <a:gd name="connsiteX3" fmla="*/ 2577801 w 4369801"/>
              <a:gd name="connsiteY3" fmla="*/ 5819190 h 5893101"/>
              <a:gd name="connsiteX4" fmla="*/ 584870 w 4369801"/>
              <a:gd name="connsiteY4" fmla="*/ 4985423 h 5893101"/>
              <a:gd name="connsiteX5" fmla="*/ 102472 w 4369801"/>
              <a:gd name="connsiteY5" fmla="*/ 1134043 h 5893101"/>
              <a:gd name="connsiteX6" fmla="*/ 2289077 w 4369801"/>
              <a:gd name="connsiteY6" fmla="*/ -2 h 5893101"/>
              <a:gd name="connsiteX0" fmla="*/ 2352777 w 4433501"/>
              <a:gd name="connsiteY0" fmla="*/ -2 h 5854124"/>
              <a:gd name="connsiteX1" fmla="*/ 4309943 w 4433501"/>
              <a:gd name="connsiteY1" fmla="*/ 2234093 h 5854124"/>
              <a:gd name="connsiteX2" fmla="*/ 4025065 w 4433501"/>
              <a:gd name="connsiteY2" fmla="*/ 4137274 h 5854124"/>
              <a:gd name="connsiteX3" fmla="*/ 2641501 w 4433501"/>
              <a:gd name="connsiteY3" fmla="*/ 5819190 h 5854124"/>
              <a:gd name="connsiteX4" fmla="*/ 430809 w 4433501"/>
              <a:gd name="connsiteY4" fmla="*/ 4389642 h 5854124"/>
              <a:gd name="connsiteX5" fmla="*/ 166172 w 4433501"/>
              <a:gd name="connsiteY5" fmla="*/ 1134043 h 5854124"/>
              <a:gd name="connsiteX6" fmla="*/ 2352777 w 4433501"/>
              <a:gd name="connsiteY6" fmla="*/ -2 h 5854124"/>
              <a:gd name="connsiteX0" fmla="*/ 2193618 w 4274342"/>
              <a:gd name="connsiteY0" fmla="*/ -2 h 5850779"/>
              <a:gd name="connsiteX1" fmla="*/ 4150784 w 4274342"/>
              <a:gd name="connsiteY1" fmla="*/ 2234093 h 5850779"/>
              <a:gd name="connsiteX2" fmla="*/ 3865906 w 4274342"/>
              <a:gd name="connsiteY2" fmla="*/ 4137274 h 5850779"/>
              <a:gd name="connsiteX3" fmla="*/ 2482342 w 4274342"/>
              <a:gd name="connsiteY3" fmla="*/ 5819190 h 5850779"/>
              <a:gd name="connsiteX4" fmla="*/ 271650 w 4274342"/>
              <a:gd name="connsiteY4" fmla="*/ 4389642 h 5850779"/>
              <a:gd name="connsiteX5" fmla="*/ 247914 w 4274342"/>
              <a:gd name="connsiteY5" fmla="*/ 1846756 h 5850779"/>
              <a:gd name="connsiteX6" fmla="*/ 2193618 w 4274342"/>
              <a:gd name="connsiteY6" fmla="*/ -2 h 5850779"/>
              <a:gd name="connsiteX0" fmla="*/ 1967294 w 4267345"/>
              <a:gd name="connsiteY0" fmla="*/ -3 h 5416782"/>
              <a:gd name="connsiteX1" fmla="*/ 4137681 w 4267345"/>
              <a:gd name="connsiteY1" fmla="*/ 1800096 h 5416782"/>
              <a:gd name="connsiteX2" fmla="*/ 3852803 w 4267345"/>
              <a:gd name="connsiteY2" fmla="*/ 3703277 h 5416782"/>
              <a:gd name="connsiteX3" fmla="*/ 2469239 w 4267345"/>
              <a:gd name="connsiteY3" fmla="*/ 5385193 h 5416782"/>
              <a:gd name="connsiteX4" fmla="*/ 258547 w 4267345"/>
              <a:gd name="connsiteY4" fmla="*/ 3955645 h 5416782"/>
              <a:gd name="connsiteX5" fmla="*/ 234811 w 4267345"/>
              <a:gd name="connsiteY5" fmla="*/ 1412759 h 5416782"/>
              <a:gd name="connsiteX6" fmla="*/ 1967294 w 4267345"/>
              <a:gd name="connsiteY6" fmla="*/ -3 h 5416782"/>
              <a:gd name="connsiteX0" fmla="*/ 1967294 w 3964997"/>
              <a:gd name="connsiteY0" fmla="*/ -3 h 5416782"/>
              <a:gd name="connsiteX1" fmla="*/ 3668011 w 3964997"/>
              <a:gd name="connsiteY1" fmla="*/ 1478862 h 5416782"/>
              <a:gd name="connsiteX2" fmla="*/ 3852803 w 3964997"/>
              <a:gd name="connsiteY2" fmla="*/ 3703277 h 5416782"/>
              <a:gd name="connsiteX3" fmla="*/ 2469239 w 3964997"/>
              <a:gd name="connsiteY3" fmla="*/ 5385193 h 5416782"/>
              <a:gd name="connsiteX4" fmla="*/ 258547 w 3964997"/>
              <a:gd name="connsiteY4" fmla="*/ 3955645 h 5416782"/>
              <a:gd name="connsiteX5" fmla="*/ 234811 w 3964997"/>
              <a:gd name="connsiteY5" fmla="*/ 1412759 h 5416782"/>
              <a:gd name="connsiteX6" fmla="*/ 1967294 w 3964997"/>
              <a:gd name="connsiteY6" fmla="*/ -3 h 54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4997" h="5416782">
                <a:moveTo>
                  <a:pt x="1967294" y="-3"/>
                </a:moveTo>
                <a:cubicBezTo>
                  <a:pt x="2657922" y="183339"/>
                  <a:pt x="3353760" y="861649"/>
                  <a:pt x="3668011" y="1478862"/>
                </a:cubicBezTo>
                <a:cubicBezTo>
                  <a:pt x="3982262" y="2096075"/>
                  <a:pt x="4052598" y="3052222"/>
                  <a:pt x="3852803" y="3703277"/>
                </a:cubicBezTo>
                <a:cubicBezTo>
                  <a:pt x="3653008" y="4354332"/>
                  <a:pt x="2782065" y="5270224"/>
                  <a:pt x="2469239" y="5385193"/>
                </a:cubicBezTo>
                <a:cubicBezTo>
                  <a:pt x="1758393" y="5606258"/>
                  <a:pt x="630952" y="4617717"/>
                  <a:pt x="258547" y="3955645"/>
                </a:cubicBezTo>
                <a:cubicBezTo>
                  <a:pt x="-113858" y="3293573"/>
                  <a:pt x="-49980" y="2072034"/>
                  <a:pt x="234811" y="1412759"/>
                </a:cubicBezTo>
                <a:cubicBezTo>
                  <a:pt x="519602" y="753484"/>
                  <a:pt x="1314621" y="30745"/>
                  <a:pt x="1967294" y="-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6F6D93-88CF-AC9D-C5E1-B1E1C27EC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703623" flipH="1" flipV="1">
            <a:off x="7839112" y="3539756"/>
            <a:ext cx="690097" cy="780447"/>
          </a:xfrm>
          <a:custGeom>
            <a:avLst/>
            <a:gdLst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793072 w 2813738"/>
              <a:gd name="connsiteY9" fmla="*/ 1800696 h 3214044"/>
              <a:gd name="connsiteX10" fmla="*/ 2813681 w 2813738"/>
              <a:gd name="connsiteY10" fmla="*/ 2045662 h 3214044"/>
              <a:gd name="connsiteX11" fmla="*/ 2749358 w 2813738"/>
              <a:gd name="connsiteY11" fmla="*/ 2417869 h 3214044"/>
              <a:gd name="connsiteX12" fmla="*/ 2299096 w 2813738"/>
              <a:gd name="connsiteY12" fmla="*/ 3038713 h 3214044"/>
              <a:gd name="connsiteX13" fmla="*/ 1929645 w 2813738"/>
              <a:gd name="connsiteY13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813681 w 2813738"/>
              <a:gd name="connsiteY9" fmla="*/ 2045662 h 3214044"/>
              <a:gd name="connsiteX10" fmla="*/ 2749358 w 2813738"/>
              <a:gd name="connsiteY10" fmla="*/ 2417869 h 3214044"/>
              <a:gd name="connsiteX11" fmla="*/ 2299096 w 2813738"/>
              <a:gd name="connsiteY11" fmla="*/ 3038713 h 3214044"/>
              <a:gd name="connsiteX12" fmla="*/ 1929645 w 2813738"/>
              <a:gd name="connsiteY12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813681 w 2813738"/>
              <a:gd name="connsiteY8" fmla="*/ 2045662 h 3214044"/>
              <a:gd name="connsiteX9" fmla="*/ 2749358 w 2813738"/>
              <a:gd name="connsiteY9" fmla="*/ 2417869 h 3214044"/>
              <a:gd name="connsiteX10" fmla="*/ 2299096 w 2813738"/>
              <a:gd name="connsiteY10" fmla="*/ 3038713 h 3214044"/>
              <a:gd name="connsiteX11" fmla="*/ 1929645 w 2813738"/>
              <a:gd name="connsiteY11" fmla="*/ 3173450 h 3214044"/>
              <a:gd name="connsiteX0" fmla="*/ 2041023 w 2925116"/>
              <a:gd name="connsiteY0" fmla="*/ 3173450 h 3214044"/>
              <a:gd name="connsiteX1" fmla="*/ 1693151 w 2925116"/>
              <a:gd name="connsiteY1" fmla="*/ 3212054 h 3214044"/>
              <a:gd name="connsiteX2" fmla="*/ 657537 w 2925116"/>
              <a:gd name="connsiteY2" fmla="*/ 2756430 h 3214044"/>
              <a:gd name="connsiteX3" fmla="*/ 447435 w 2925116"/>
              <a:gd name="connsiteY3" fmla="*/ 2229184 h 3214044"/>
              <a:gd name="connsiteX4" fmla="*/ 111378 w 2925116"/>
              <a:gd name="connsiteY4" fmla="*/ 481954 h 3214044"/>
              <a:gd name="connsiteX5" fmla="*/ 2579243 w 2925116"/>
              <a:gd name="connsiteY5" fmla="*/ 0 h 3214044"/>
              <a:gd name="connsiteX6" fmla="*/ 2920808 w 2925116"/>
              <a:gd name="connsiteY6" fmla="*/ 1748995 h 3214044"/>
              <a:gd name="connsiteX7" fmla="*/ 2925059 w 2925116"/>
              <a:gd name="connsiteY7" fmla="*/ 2045662 h 3214044"/>
              <a:gd name="connsiteX8" fmla="*/ 2860736 w 2925116"/>
              <a:gd name="connsiteY8" fmla="*/ 2417869 h 3214044"/>
              <a:gd name="connsiteX9" fmla="*/ 2410474 w 2925116"/>
              <a:gd name="connsiteY9" fmla="*/ 3038713 h 3214044"/>
              <a:gd name="connsiteX10" fmla="*/ 2041023 w 2925116"/>
              <a:gd name="connsiteY10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0 w 2813738"/>
              <a:gd name="connsiteY4" fmla="*/ 481954 h 3214044"/>
              <a:gd name="connsiteX5" fmla="*/ 2467865 w 2813738"/>
              <a:gd name="connsiteY5" fmla="*/ 0 h 3214044"/>
              <a:gd name="connsiteX6" fmla="*/ 2809430 w 2813738"/>
              <a:gd name="connsiteY6" fmla="*/ 1748995 h 3214044"/>
              <a:gd name="connsiteX7" fmla="*/ 2813681 w 2813738"/>
              <a:gd name="connsiteY7" fmla="*/ 2045662 h 3214044"/>
              <a:gd name="connsiteX8" fmla="*/ 2749358 w 2813738"/>
              <a:gd name="connsiteY8" fmla="*/ 2417869 h 3214044"/>
              <a:gd name="connsiteX9" fmla="*/ 2299096 w 2813738"/>
              <a:gd name="connsiteY9" fmla="*/ 3038713 h 3214044"/>
              <a:gd name="connsiteX10" fmla="*/ 1929645 w 2813738"/>
              <a:gd name="connsiteY10" fmla="*/ 3173450 h 3214044"/>
              <a:gd name="connsiteX0" fmla="*/ 1929645 w 2813738"/>
              <a:gd name="connsiteY0" fmla="*/ 3173450 h 3222394"/>
              <a:gd name="connsiteX1" fmla="*/ 1581773 w 2813738"/>
              <a:gd name="connsiteY1" fmla="*/ 3212054 h 3222394"/>
              <a:gd name="connsiteX2" fmla="*/ 634750 w 2813738"/>
              <a:gd name="connsiteY2" fmla="*/ 2993222 h 3222394"/>
              <a:gd name="connsiteX3" fmla="*/ 336057 w 2813738"/>
              <a:gd name="connsiteY3" fmla="*/ 2229184 h 3222394"/>
              <a:gd name="connsiteX4" fmla="*/ 0 w 2813738"/>
              <a:gd name="connsiteY4" fmla="*/ 481954 h 3222394"/>
              <a:gd name="connsiteX5" fmla="*/ 2467865 w 2813738"/>
              <a:gd name="connsiteY5" fmla="*/ 0 h 3222394"/>
              <a:gd name="connsiteX6" fmla="*/ 2809430 w 2813738"/>
              <a:gd name="connsiteY6" fmla="*/ 1748995 h 3222394"/>
              <a:gd name="connsiteX7" fmla="*/ 2813681 w 2813738"/>
              <a:gd name="connsiteY7" fmla="*/ 2045662 h 3222394"/>
              <a:gd name="connsiteX8" fmla="*/ 2749358 w 2813738"/>
              <a:gd name="connsiteY8" fmla="*/ 2417869 h 3222394"/>
              <a:gd name="connsiteX9" fmla="*/ 2299096 w 2813738"/>
              <a:gd name="connsiteY9" fmla="*/ 3038713 h 3222394"/>
              <a:gd name="connsiteX10" fmla="*/ 1929645 w 2813738"/>
              <a:gd name="connsiteY10" fmla="*/ 3173450 h 3222394"/>
              <a:gd name="connsiteX0" fmla="*/ 1929645 w 2813738"/>
              <a:gd name="connsiteY0" fmla="*/ 3173450 h 3259726"/>
              <a:gd name="connsiteX1" fmla="*/ 1581773 w 2813738"/>
              <a:gd name="connsiteY1" fmla="*/ 3212054 h 3259726"/>
              <a:gd name="connsiteX2" fmla="*/ 634750 w 2813738"/>
              <a:gd name="connsiteY2" fmla="*/ 2993222 h 3259726"/>
              <a:gd name="connsiteX3" fmla="*/ 336057 w 2813738"/>
              <a:gd name="connsiteY3" fmla="*/ 2229184 h 3259726"/>
              <a:gd name="connsiteX4" fmla="*/ 0 w 2813738"/>
              <a:gd name="connsiteY4" fmla="*/ 481954 h 3259726"/>
              <a:gd name="connsiteX5" fmla="*/ 2467865 w 2813738"/>
              <a:gd name="connsiteY5" fmla="*/ 0 h 3259726"/>
              <a:gd name="connsiteX6" fmla="*/ 2809430 w 2813738"/>
              <a:gd name="connsiteY6" fmla="*/ 1748995 h 3259726"/>
              <a:gd name="connsiteX7" fmla="*/ 2813681 w 2813738"/>
              <a:gd name="connsiteY7" fmla="*/ 2045662 h 3259726"/>
              <a:gd name="connsiteX8" fmla="*/ 2749358 w 2813738"/>
              <a:gd name="connsiteY8" fmla="*/ 2417869 h 3259726"/>
              <a:gd name="connsiteX9" fmla="*/ 2299096 w 2813738"/>
              <a:gd name="connsiteY9" fmla="*/ 3038713 h 3259726"/>
              <a:gd name="connsiteX10" fmla="*/ 1929645 w 2813738"/>
              <a:gd name="connsiteY10" fmla="*/ 3173450 h 3259726"/>
              <a:gd name="connsiteX0" fmla="*/ 1929645 w 2813738"/>
              <a:gd name="connsiteY0" fmla="*/ 3173450 h 3173450"/>
              <a:gd name="connsiteX1" fmla="*/ 634750 w 2813738"/>
              <a:gd name="connsiteY1" fmla="*/ 2993222 h 3173450"/>
              <a:gd name="connsiteX2" fmla="*/ 336057 w 2813738"/>
              <a:gd name="connsiteY2" fmla="*/ 2229184 h 3173450"/>
              <a:gd name="connsiteX3" fmla="*/ 0 w 2813738"/>
              <a:gd name="connsiteY3" fmla="*/ 481954 h 3173450"/>
              <a:gd name="connsiteX4" fmla="*/ 2467865 w 2813738"/>
              <a:gd name="connsiteY4" fmla="*/ 0 h 3173450"/>
              <a:gd name="connsiteX5" fmla="*/ 2809430 w 2813738"/>
              <a:gd name="connsiteY5" fmla="*/ 1748995 h 3173450"/>
              <a:gd name="connsiteX6" fmla="*/ 2813681 w 2813738"/>
              <a:gd name="connsiteY6" fmla="*/ 2045662 h 3173450"/>
              <a:gd name="connsiteX7" fmla="*/ 2749358 w 2813738"/>
              <a:gd name="connsiteY7" fmla="*/ 2417869 h 3173450"/>
              <a:gd name="connsiteX8" fmla="*/ 2299096 w 2813738"/>
              <a:gd name="connsiteY8" fmla="*/ 3038713 h 3173450"/>
              <a:gd name="connsiteX9" fmla="*/ 1929645 w 2813738"/>
              <a:gd name="connsiteY9" fmla="*/ 3173450 h 3173450"/>
              <a:gd name="connsiteX0" fmla="*/ 1929645 w 2813738"/>
              <a:gd name="connsiteY0" fmla="*/ 3173450 h 3248537"/>
              <a:gd name="connsiteX1" fmla="*/ 796962 w 2813738"/>
              <a:gd name="connsiteY1" fmla="*/ 3173288 h 3248537"/>
              <a:gd name="connsiteX2" fmla="*/ 336057 w 2813738"/>
              <a:gd name="connsiteY2" fmla="*/ 2229184 h 3248537"/>
              <a:gd name="connsiteX3" fmla="*/ 0 w 2813738"/>
              <a:gd name="connsiteY3" fmla="*/ 481954 h 3248537"/>
              <a:gd name="connsiteX4" fmla="*/ 2467865 w 2813738"/>
              <a:gd name="connsiteY4" fmla="*/ 0 h 3248537"/>
              <a:gd name="connsiteX5" fmla="*/ 2809430 w 2813738"/>
              <a:gd name="connsiteY5" fmla="*/ 1748995 h 3248537"/>
              <a:gd name="connsiteX6" fmla="*/ 2813681 w 2813738"/>
              <a:gd name="connsiteY6" fmla="*/ 2045662 h 3248537"/>
              <a:gd name="connsiteX7" fmla="*/ 2749358 w 2813738"/>
              <a:gd name="connsiteY7" fmla="*/ 2417869 h 3248537"/>
              <a:gd name="connsiteX8" fmla="*/ 2299096 w 2813738"/>
              <a:gd name="connsiteY8" fmla="*/ 3038713 h 3248537"/>
              <a:gd name="connsiteX9" fmla="*/ 1929645 w 2813738"/>
              <a:gd name="connsiteY9" fmla="*/ 3173450 h 3248537"/>
              <a:gd name="connsiteX0" fmla="*/ 1929645 w 2813681"/>
              <a:gd name="connsiteY0" fmla="*/ 3173450 h 3248537"/>
              <a:gd name="connsiteX1" fmla="*/ 796962 w 2813681"/>
              <a:gd name="connsiteY1" fmla="*/ 3173288 h 3248537"/>
              <a:gd name="connsiteX2" fmla="*/ 336057 w 2813681"/>
              <a:gd name="connsiteY2" fmla="*/ 2229184 h 3248537"/>
              <a:gd name="connsiteX3" fmla="*/ 0 w 2813681"/>
              <a:gd name="connsiteY3" fmla="*/ 481954 h 3248537"/>
              <a:gd name="connsiteX4" fmla="*/ 2467865 w 2813681"/>
              <a:gd name="connsiteY4" fmla="*/ 0 h 3248537"/>
              <a:gd name="connsiteX5" fmla="*/ 2809430 w 2813681"/>
              <a:gd name="connsiteY5" fmla="*/ 1748995 h 3248537"/>
              <a:gd name="connsiteX6" fmla="*/ 2813681 w 2813681"/>
              <a:gd name="connsiteY6" fmla="*/ 2045662 h 3248537"/>
              <a:gd name="connsiteX7" fmla="*/ 2299096 w 2813681"/>
              <a:gd name="connsiteY7" fmla="*/ 3038713 h 3248537"/>
              <a:gd name="connsiteX8" fmla="*/ 1929645 w 2813681"/>
              <a:gd name="connsiteY8" fmla="*/ 3173450 h 3248537"/>
              <a:gd name="connsiteX0" fmla="*/ 1929645 w 2816936"/>
              <a:gd name="connsiteY0" fmla="*/ 3173450 h 3248537"/>
              <a:gd name="connsiteX1" fmla="*/ 796962 w 2816936"/>
              <a:gd name="connsiteY1" fmla="*/ 3173288 h 3248537"/>
              <a:gd name="connsiteX2" fmla="*/ 336057 w 2816936"/>
              <a:gd name="connsiteY2" fmla="*/ 2229184 h 3248537"/>
              <a:gd name="connsiteX3" fmla="*/ 0 w 2816936"/>
              <a:gd name="connsiteY3" fmla="*/ 481954 h 3248537"/>
              <a:gd name="connsiteX4" fmla="*/ 2467865 w 2816936"/>
              <a:gd name="connsiteY4" fmla="*/ 0 h 3248537"/>
              <a:gd name="connsiteX5" fmla="*/ 2809430 w 2816936"/>
              <a:gd name="connsiteY5" fmla="*/ 1748995 h 3248537"/>
              <a:gd name="connsiteX6" fmla="*/ 2813681 w 2816936"/>
              <a:gd name="connsiteY6" fmla="*/ 2045662 h 3248537"/>
              <a:gd name="connsiteX7" fmla="*/ 2299096 w 2816936"/>
              <a:gd name="connsiteY7" fmla="*/ 3038713 h 3248537"/>
              <a:gd name="connsiteX8" fmla="*/ 1929645 w 2816936"/>
              <a:gd name="connsiteY8" fmla="*/ 3173450 h 3248537"/>
              <a:gd name="connsiteX0" fmla="*/ 1929645 w 2817968"/>
              <a:gd name="connsiteY0" fmla="*/ 3173450 h 3248537"/>
              <a:gd name="connsiteX1" fmla="*/ 796962 w 2817968"/>
              <a:gd name="connsiteY1" fmla="*/ 3173288 h 3248537"/>
              <a:gd name="connsiteX2" fmla="*/ 336057 w 2817968"/>
              <a:gd name="connsiteY2" fmla="*/ 2229184 h 3248537"/>
              <a:gd name="connsiteX3" fmla="*/ 0 w 2817968"/>
              <a:gd name="connsiteY3" fmla="*/ 481954 h 3248537"/>
              <a:gd name="connsiteX4" fmla="*/ 2467865 w 2817968"/>
              <a:gd name="connsiteY4" fmla="*/ 0 h 3248537"/>
              <a:gd name="connsiteX5" fmla="*/ 2809430 w 2817968"/>
              <a:gd name="connsiteY5" fmla="*/ 1748995 h 3248537"/>
              <a:gd name="connsiteX6" fmla="*/ 2813681 w 2817968"/>
              <a:gd name="connsiteY6" fmla="*/ 2045662 h 3248537"/>
              <a:gd name="connsiteX7" fmla="*/ 2299096 w 2817968"/>
              <a:gd name="connsiteY7" fmla="*/ 3038713 h 3248537"/>
              <a:gd name="connsiteX8" fmla="*/ 1929645 w 2817968"/>
              <a:gd name="connsiteY8" fmla="*/ 3173450 h 3248537"/>
              <a:gd name="connsiteX0" fmla="*/ 1929645 w 2818220"/>
              <a:gd name="connsiteY0" fmla="*/ 3173450 h 3248983"/>
              <a:gd name="connsiteX1" fmla="*/ 796962 w 2818220"/>
              <a:gd name="connsiteY1" fmla="*/ 3173288 h 3248983"/>
              <a:gd name="connsiteX2" fmla="*/ 336057 w 2818220"/>
              <a:gd name="connsiteY2" fmla="*/ 2229184 h 3248983"/>
              <a:gd name="connsiteX3" fmla="*/ 0 w 2818220"/>
              <a:gd name="connsiteY3" fmla="*/ 481954 h 3248983"/>
              <a:gd name="connsiteX4" fmla="*/ 2467865 w 2818220"/>
              <a:gd name="connsiteY4" fmla="*/ 0 h 3248983"/>
              <a:gd name="connsiteX5" fmla="*/ 2809430 w 2818220"/>
              <a:gd name="connsiteY5" fmla="*/ 1748995 h 3248983"/>
              <a:gd name="connsiteX6" fmla="*/ 2813681 w 2818220"/>
              <a:gd name="connsiteY6" fmla="*/ 2045662 h 3248983"/>
              <a:gd name="connsiteX7" fmla="*/ 2318165 w 2818220"/>
              <a:gd name="connsiteY7" fmla="*/ 3027931 h 3248983"/>
              <a:gd name="connsiteX8" fmla="*/ 1929645 w 2818220"/>
              <a:gd name="connsiteY8" fmla="*/ 3173450 h 3248983"/>
              <a:gd name="connsiteX0" fmla="*/ 1872966 w 2818220"/>
              <a:gd name="connsiteY0" fmla="*/ 3389204 h 3395069"/>
              <a:gd name="connsiteX1" fmla="*/ 796962 w 2818220"/>
              <a:gd name="connsiteY1" fmla="*/ 3173288 h 3395069"/>
              <a:gd name="connsiteX2" fmla="*/ 336057 w 2818220"/>
              <a:gd name="connsiteY2" fmla="*/ 2229184 h 3395069"/>
              <a:gd name="connsiteX3" fmla="*/ 0 w 2818220"/>
              <a:gd name="connsiteY3" fmla="*/ 481954 h 3395069"/>
              <a:gd name="connsiteX4" fmla="*/ 2467865 w 2818220"/>
              <a:gd name="connsiteY4" fmla="*/ 0 h 3395069"/>
              <a:gd name="connsiteX5" fmla="*/ 2809430 w 2818220"/>
              <a:gd name="connsiteY5" fmla="*/ 1748995 h 3395069"/>
              <a:gd name="connsiteX6" fmla="*/ 2813681 w 2818220"/>
              <a:gd name="connsiteY6" fmla="*/ 2045662 h 3395069"/>
              <a:gd name="connsiteX7" fmla="*/ 2318165 w 2818220"/>
              <a:gd name="connsiteY7" fmla="*/ 3027931 h 3395069"/>
              <a:gd name="connsiteX8" fmla="*/ 1872966 w 2818220"/>
              <a:gd name="connsiteY8" fmla="*/ 3389204 h 3395069"/>
              <a:gd name="connsiteX0" fmla="*/ 1861016 w 2818220"/>
              <a:gd name="connsiteY0" fmla="*/ 3328014 h 3339978"/>
              <a:gd name="connsiteX1" fmla="*/ 796962 w 2818220"/>
              <a:gd name="connsiteY1" fmla="*/ 3173288 h 3339978"/>
              <a:gd name="connsiteX2" fmla="*/ 336057 w 2818220"/>
              <a:gd name="connsiteY2" fmla="*/ 2229184 h 3339978"/>
              <a:gd name="connsiteX3" fmla="*/ 0 w 2818220"/>
              <a:gd name="connsiteY3" fmla="*/ 481954 h 3339978"/>
              <a:gd name="connsiteX4" fmla="*/ 2467865 w 2818220"/>
              <a:gd name="connsiteY4" fmla="*/ 0 h 3339978"/>
              <a:gd name="connsiteX5" fmla="*/ 2809430 w 2818220"/>
              <a:gd name="connsiteY5" fmla="*/ 1748995 h 3339978"/>
              <a:gd name="connsiteX6" fmla="*/ 2813681 w 2818220"/>
              <a:gd name="connsiteY6" fmla="*/ 2045662 h 3339978"/>
              <a:gd name="connsiteX7" fmla="*/ 2318165 w 2818220"/>
              <a:gd name="connsiteY7" fmla="*/ 3027931 h 3339978"/>
              <a:gd name="connsiteX8" fmla="*/ 1861016 w 2818220"/>
              <a:gd name="connsiteY8" fmla="*/ 3328014 h 3339978"/>
              <a:gd name="connsiteX0" fmla="*/ 1861016 w 2820003"/>
              <a:gd name="connsiteY0" fmla="*/ 3328014 h 3339751"/>
              <a:gd name="connsiteX1" fmla="*/ 796962 w 2820003"/>
              <a:gd name="connsiteY1" fmla="*/ 3173288 h 3339751"/>
              <a:gd name="connsiteX2" fmla="*/ 336057 w 2820003"/>
              <a:gd name="connsiteY2" fmla="*/ 2229184 h 3339751"/>
              <a:gd name="connsiteX3" fmla="*/ 0 w 2820003"/>
              <a:gd name="connsiteY3" fmla="*/ 481954 h 3339751"/>
              <a:gd name="connsiteX4" fmla="*/ 2467865 w 2820003"/>
              <a:gd name="connsiteY4" fmla="*/ 0 h 3339751"/>
              <a:gd name="connsiteX5" fmla="*/ 2809430 w 2820003"/>
              <a:gd name="connsiteY5" fmla="*/ 1748995 h 3339751"/>
              <a:gd name="connsiteX6" fmla="*/ 2813681 w 2820003"/>
              <a:gd name="connsiteY6" fmla="*/ 2045662 h 3339751"/>
              <a:gd name="connsiteX7" fmla="*/ 2410534 w 2820003"/>
              <a:gd name="connsiteY7" fmla="*/ 3031066 h 3339751"/>
              <a:gd name="connsiteX8" fmla="*/ 1861016 w 2820003"/>
              <a:gd name="connsiteY8" fmla="*/ 3328014 h 3339751"/>
              <a:gd name="connsiteX0" fmla="*/ 1861016 w 2819648"/>
              <a:gd name="connsiteY0" fmla="*/ 3328014 h 3339751"/>
              <a:gd name="connsiteX1" fmla="*/ 796962 w 2819648"/>
              <a:gd name="connsiteY1" fmla="*/ 3173288 h 3339751"/>
              <a:gd name="connsiteX2" fmla="*/ 336057 w 2819648"/>
              <a:gd name="connsiteY2" fmla="*/ 2229184 h 3339751"/>
              <a:gd name="connsiteX3" fmla="*/ 0 w 2819648"/>
              <a:gd name="connsiteY3" fmla="*/ 481954 h 3339751"/>
              <a:gd name="connsiteX4" fmla="*/ 2467865 w 2819648"/>
              <a:gd name="connsiteY4" fmla="*/ 0 h 3339751"/>
              <a:gd name="connsiteX5" fmla="*/ 2809430 w 2819648"/>
              <a:gd name="connsiteY5" fmla="*/ 1748995 h 3339751"/>
              <a:gd name="connsiteX6" fmla="*/ 2813681 w 2819648"/>
              <a:gd name="connsiteY6" fmla="*/ 2045662 h 3339751"/>
              <a:gd name="connsiteX7" fmla="*/ 2410534 w 2819648"/>
              <a:gd name="connsiteY7" fmla="*/ 3031066 h 3339751"/>
              <a:gd name="connsiteX8" fmla="*/ 1861016 w 2819648"/>
              <a:gd name="connsiteY8" fmla="*/ 3328014 h 3339751"/>
              <a:gd name="connsiteX0" fmla="*/ 1861016 w 2820851"/>
              <a:gd name="connsiteY0" fmla="*/ 3328014 h 3341130"/>
              <a:gd name="connsiteX1" fmla="*/ 796962 w 2820851"/>
              <a:gd name="connsiteY1" fmla="*/ 3173288 h 3341130"/>
              <a:gd name="connsiteX2" fmla="*/ 336057 w 2820851"/>
              <a:gd name="connsiteY2" fmla="*/ 2229184 h 3341130"/>
              <a:gd name="connsiteX3" fmla="*/ 0 w 2820851"/>
              <a:gd name="connsiteY3" fmla="*/ 481954 h 3341130"/>
              <a:gd name="connsiteX4" fmla="*/ 2467865 w 2820851"/>
              <a:gd name="connsiteY4" fmla="*/ 0 h 3341130"/>
              <a:gd name="connsiteX5" fmla="*/ 2809430 w 2820851"/>
              <a:gd name="connsiteY5" fmla="*/ 1748995 h 3341130"/>
              <a:gd name="connsiteX6" fmla="*/ 2813681 w 2820851"/>
              <a:gd name="connsiteY6" fmla="*/ 2045662 h 3341130"/>
              <a:gd name="connsiteX7" fmla="*/ 2452877 w 2820851"/>
              <a:gd name="connsiteY7" fmla="*/ 3012062 h 3341130"/>
              <a:gd name="connsiteX8" fmla="*/ 1861016 w 282085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3530 w 2835461"/>
              <a:gd name="connsiteY5" fmla="*/ 1718331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29919"/>
              <a:gd name="connsiteY0" fmla="*/ 3328014 h 3341130"/>
              <a:gd name="connsiteX1" fmla="*/ 796962 w 2829919"/>
              <a:gd name="connsiteY1" fmla="*/ 3173288 h 3341130"/>
              <a:gd name="connsiteX2" fmla="*/ 336057 w 2829919"/>
              <a:gd name="connsiteY2" fmla="*/ 2229184 h 3341130"/>
              <a:gd name="connsiteX3" fmla="*/ 0 w 2829919"/>
              <a:gd name="connsiteY3" fmla="*/ 481954 h 3341130"/>
              <a:gd name="connsiteX4" fmla="*/ 2467865 w 2829919"/>
              <a:gd name="connsiteY4" fmla="*/ 0 h 3341130"/>
              <a:gd name="connsiteX5" fmla="*/ 2803530 w 2829919"/>
              <a:gd name="connsiteY5" fmla="*/ 1718331 h 3341130"/>
              <a:gd name="connsiteX6" fmla="*/ 2828769 w 2829919"/>
              <a:gd name="connsiteY6" fmla="*/ 2091483 h 3341130"/>
              <a:gd name="connsiteX7" fmla="*/ 2452877 w 2829919"/>
              <a:gd name="connsiteY7" fmla="*/ 3012062 h 3341130"/>
              <a:gd name="connsiteX8" fmla="*/ 1861016 w 2829919"/>
              <a:gd name="connsiteY8" fmla="*/ 3328014 h 3341130"/>
              <a:gd name="connsiteX0" fmla="*/ 1861016 w 2829919"/>
              <a:gd name="connsiteY0" fmla="*/ 3328014 h 3346886"/>
              <a:gd name="connsiteX1" fmla="*/ 796962 w 2829919"/>
              <a:gd name="connsiteY1" fmla="*/ 3173288 h 3346886"/>
              <a:gd name="connsiteX2" fmla="*/ 336057 w 2829919"/>
              <a:gd name="connsiteY2" fmla="*/ 2229184 h 3346886"/>
              <a:gd name="connsiteX3" fmla="*/ 0 w 2829919"/>
              <a:gd name="connsiteY3" fmla="*/ 481954 h 3346886"/>
              <a:gd name="connsiteX4" fmla="*/ 2467865 w 2829919"/>
              <a:gd name="connsiteY4" fmla="*/ 0 h 3346886"/>
              <a:gd name="connsiteX5" fmla="*/ 2803530 w 2829919"/>
              <a:gd name="connsiteY5" fmla="*/ 1718331 h 3346886"/>
              <a:gd name="connsiteX6" fmla="*/ 2828769 w 2829919"/>
              <a:gd name="connsiteY6" fmla="*/ 2091483 h 3346886"/>
              <a:gd name="connsiteX7" fmla="*/ 2452877 w 2829919"/>
              <a:gd name="connsiteY7" fmla="*/ 3012062 h 3346886"/>
              <a:gd name="connsiteX8" fmla="*/ 1861016 w 2829919"/>
              <a:gd name="connsiteY8" fmla="*/ 3328014 h 334688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49572 w 2829919"/>
              <a:gd name="connsiteY4" fmla="*/ 2189943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9247"/>
              <a:gd name="connsiteX1" fmla="*/ 796962 w 2829919"/>
              <a:gd name="connsiteY1" fmla="*/ 3173288 h 3359247"/>
              <a:gd name="connsiteX2" fmla="*/ 336057 w 2829919"/>
              <a:gd name="connsiteY2" fmla="*/ 2229184 h 3359247"/>
              <a:gd name="connsiteX3" fmla="*/ 0 w 2829919"/>
              <a:gd name="connsiteY3" fmla="*/ 481954 h 3359247"/>
              <a:gd name="connsiteX4" fmla="*/ 1649572 w 2829919"/>
              <a:gd name="connsiteY4" fmla="*/ 2189943 h 3359247"/>
              <a:gd name="connsiteX5" fmla="*/ 2467865 w 2829919"/>
              <a:gd name="connsiteY5" fmla="*/ 0 h 3359247"/>
              <a:gd name="connsiteX6" fmla="*/ 2803530 w 2829919"/>
              <a:gd name="connsiteY6" fmla="*/ 1718331 h 3359247"/>
              <a:gd name="connsiteX7" fmla="*/ 2828769 w 2829919"/>
              <a:gd name="connsiteY7" fmla="*/ 2091483 h 3359247"/>
              <a:gd name="connsiteX8" fmla="*/ 2452877 w 2829919"/>
              <a:gd name="connsiteY8" fmla="*/ 3012062 h 3359247"/>
              <a:gd name="connsiteX9" fmla="*/ 1861016 w 2829919"/>
              <a:gd name="connsiteY9" fmla="*/ 3328014 h 3359247"/>
              <a:gd name="connsiteX0" fmla="*/ 1861016 w 2830596"/>
              <a:gd name="connsiteY0" fmla="*/ 3328014 h 3342040"/>
              <a:gd name="connsiteX1" fmla="*/ 796962 w 2830596"/>
              <a:gd name="connsiteY1" fmla="*/ 3173288 h 3342040"/>
              <a:gd name="connsiteX2" fmla="*/ 336057 w 2830596"/>
              <a:gd name="connsiteY2" fmla="*/ 2229184 h 3342040"/>
              <a:gd name="connsiteX3" fmla="*/ 0 w 2830596"/>
              <a:gd name="connsiteY3" fmla="*/ 481954 h 3342040"/>
              <a:gd name="connsiteX4" fmla="*/ 1649572 w 2830596"/>
              <a:gd name="connsiteY4" fmla="*/ 2189943 h 3342040"/>
              <a:gd name="connsiteX5" fmla="*/ 2467865 w 2830596"/>
              <a:gd name="connsiteY5" fmla="*/ 0 h 3342040"/>
              <a:gd name="connsiteX6" fmla="*/ 2803530 w 2830596"/>
              <a:gd name="connsiteY6" fmla="*/ 1718331 h 3342040"/>
              <a:gd name="connsiteX7" fmla="*/ 2828769 w 2830596"/>
              <a:gd name="connsiteY7" fmla="*/ 2091483 h 3342040"/>
              <a:gd name="connsiteX8" fmla="*/ 2516033 w 2830596"/>
              <a:gd name="connsiteY8" fmla="*/ 2999544 h 3342040"/>
              <a:gd name="connsiteX9" fmla="*/ 1861016 w 2830596"/>
              <a:gd name="connsiteY9" fmla="*/ 3328014 h 3342040"/>
              <a:gd name="connsiteX0" fmla="*/ 1861016 w 2830709"/>
              <a:gd name="connsiteY0" fmla="*/ 3328014 h 3344557"/>
              <a:gd name="connsiteX1" fmla="*/ 796962 w 2830709"/>
              <a:gd name="connsiteY1" fmla="*/ 3173288 h 3344557"/>
              <a:gd name="connsiteX2" fmla="*/ 336057 w 2830709"/>
              <a:gd name="connsiteY2" fmla="*/ 2229184 h 3344557"/>
              <a:gd name="connsiteX3" fmla="*/ 0 w 2830709"/>
              <a:gd name="connsiteY3" fmla="*/ 481954 h 3344557"/>
              <a:gd name="connsiteX4" fmla="*/ 1649572 w 2830709"/>
              <a:gd name="connsiteY4" fmla="*/ 2189943 h 3344557"/>
              <a:gd name="connsiteX5" fmla="*/ 2467865 w 2830709"/>
              <a:gd name="connsiteY5" fmla="*/ 0 h 3344557"/>
              <a:gd name="connsiteX6" fmla="*/ 2803530 w 2830709"/>
              <a:gd name="connsiteY6" fmla="*/ 1718331 h 3344557"/>
              <a:gd name="connsiteX7" fmla="*/ 2828769 w 2830709"/>
              <a:gd name="connsiteY7" fmla="*/ 2091483 h 3344557"/>
              <a:gd name="connsiteX8" fmla="*/ 2522497 w 2830709"/>
              <a:gd name="connsiteY8" fmla="*/ 2964989 h 3344557"/>
              <a:gd name="connsiteX9" fmla="*/ 1861016 w 2830709"/>
              <a:gd name="connsiteY9" fmla="*/ 3328014 h 3344557"/>
              <a:gd name="connsiteX0" fmla="*/ 1861016 w 2830709"/>
              <a:gd name="connsiteY0" fmla="*/ 3328014 h 3359688"/>
              <a:gd name="connsiteX1" fmla="*/ 796962 w 2830709"/>
              <a:gd name="connsiteY1" fmla="*/ 3173288 h 3359688"/>
              <a:gd name="connsiteX2" fmla="*/ 336057 w 2830709"/>
              <a:gd name="connsiteY2" fmla="*/ 2229184 h 3359688"/>
              <a:gd name="connsiteX3" fmla="*/ 0 w 2830709"/>
              <a:gd name="connsiteY3" fmla="*/ 481954 h 3359688"/>
              <a:gd name="connsiteX4" fmla="*/ 1649572 w 2830709"/>
              <a:gd name="connsiteY4" fmla="*/ 2189943 h 3359688"/>
              <a:gd name="connsiteX5" fmla="*/ 2467865 w 2830709"/>
              <a:gd name="connsiteY5" fmla="*/ 0 h 3359688"/>
              <a:gd name="connsiteX6" fmla="*/ 2803530 w 2830709"/>
              <a:gd name="connsiteY6" fmla="*/ 1718331 h 3359688"/>
              <a:gd name="connsiteX7" fmla="*/ 2828769 w 2830709"/>
              <a:gd name="connsiteY7" fmla="*/ 2091483 h 3359688"/>
              <a:gd name="connsiteX8" fmla="*/ 2522497 w 2830709"/>
              <a:gd name="connsiteY8" fmla="*/ 2964989 h 3359688"/>
              <a:gd name="connsiteX9" fmla="*/ 1861016 w 2830709"/>
              <a:gd name="connsiteY9" fmla="*/ 3328014 h 3359688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9262 w 2830709"/>
              <a:gd name="connsiteY6" fmla="*/ 1436277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4478 w 2830709"/>
              <a:gd name="connsiteY6" fmla="*/ 1377332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620462 w 2828818"/>
              <a:gd name="connsiteY4" fmla="*/ 2209024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589645 w 2828818"/>
              <a:gd name="connsiteY4" fmla="*/ 2018827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721722 w 2689524"/>
              <a:gd name="connsiteY0" fmla="*/ 3328014 h 3360929"/>
              <a:gd name="connsiteX1" fmla="*/ 692798 w 2689524"/>
              <a:gd name="connsiteY1" fmla="*/ 3219563 h 3360929"/>
              <a:gd name="connsiteX2" fmla="*/ 196763 w 2689524"/>
              <a:gd name="connsiteY2" fmla="*/ 2229184 h 3360929"/>
              <a:gd name="connsiteX3" fmla="*/ 0 w 2689524"/>
              <a:gd name="connsiteY3" fmla="*/ 731729 h 3360929"/>
              <a:gd name="connsiteX4" fmla="*/ 1450351 w 2689524"/>
              <a:gd name="connsiteY4" fmla="*/ 2018827 h 3360929"/>
              <a:gd name="connsiteX5" fmla="*/ 2328571 w 2689524"/>
              <a:gd name="connsiteY5" fmla="*/ 0 h 3360929"/>
              <a:gd name="connsiteX6" fmla="*/ 2605184 w 2689524"/>
              <a:gd name="connsiteY6" fmla="*/ 1377332 h 3360929"/>
              <a:gd name="connsiteX7" fmla="*/ 2689475 w 2689524"/>
              <a:gd name="connsiteY7" fmla="*/ 2091483 h 3360929"/>
              <a:gd name="connsiteX8" fmla="*/ 2383203 w 2689524"/>
              <a:gd name="connsiteY8" fmla="*/ 2964989 h 3360929"/>
              <a:gd name="connsiteX9" fmla="*/ 1721722 w 2689524"/>
              <a:gd name="connsiteY9" fmla="*/ 3328014 h 3360929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105307"/>
              <a:gd name="connsiteX1" fmla="*/ 633527 w 2689524"/>
              <a:gd name="connsiteY1" fmla="*/ 2986647 h 3105307"/>
              <a:gd name="connsiteX2" fmla="*/ 196763 w 2689524"/>
              <a:gd name="connsiteY2" fmla="*/ 1950140 h 3105307"/>
              <a:gd name="connsiteX3" fmla="*/ 0 w 2689524"/>
              <a:gd name="connsiteY3" fmla="*/ 452685 h 3105307"/>
              <a:gd name="connsiteX4" fmla="*/ 1434392 w 2689524"/>
              <a:gd name="connsiteY4" fmla="*/ 1601965 h 3105307"/>
              <a:gd name="connsiteX5" fmla="*/ 2300667 w 2689524"/>
              <a:gd name="connsiteY5" fmla="*/ 0 h 3105307"/>
              <a:gd name="connsiteX6" fmla="*/ 2605184 w 2689524"/>
              <a:gd name="connsiteY6" fmla="*/ 1098288 h 3105307"/>
              <a:gd name="connsiteX7" fmla="*/ 2689475 w 2689524"/>
              <a:gd name="connsiteY7" fmla="*/ 1812439 h 3105307"/>
              <a:gd name="connsiteX8" fmla="*/ 2383203 w 2689524"/>
              <a:gd name="connsiteY8" fmla="*/ 2685945 h 3105307"/>
              <a:gd name="connsiteX9" fmla="*/ 1721722 w 2689524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05184 w 2753276"/>
              <a:gd name="connsiteY6" fmla="*/ 1098288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88"/>
              <a:gd name="connsiteY0" fmla="*/ 3048970 h 3104766"/>
              <a:gd name="connsiteX1" fmla="*/ 633527 w 2753288"/>
              <a:gd name="connsiteY1" fmla="*/ 2986647 h 3104766"/>
              <a:gd name="connsiteX2" fmla="*/ 196763 w 2753288"/>
              <a:gd name="connsiteY2" fmla="*/ 1950140 h 3104766"/>
              <a:gd name="connsiteX3" fmla="*/ 0 w 2753288"/>
              <a:gd name="connsiteY3" fmla="*/ 452685 h 3104766"/>
              <a:gd name="connsiteX4" fmla="*/ 1434392 w 2753288"/>
              <a:gd name="connsiteY4" fmla="*/ 1601965 h 3104766"/>
              <a:gd name="connsiteX5" fmla="*/ 2300667 w 2753288"/>
              <a:gd name="connsiteY5" fmla="*/ 0 h 3104766"/>
              <a:gd name="connsiteX6" fmla="*/ 2681366 w 2753288"/>
              <a:gd name="connsiteY6" fmla="*/ 1170525 h 3104766"/>
              <a:gd name="connsiteX7" fmla="*/ 2753251 w 2753288"/>
              <a:gd name="connsiteY7" fmla="*/ 1836106 h 3104766"/>
              <a:gd name="connsiteX8" fmla="*/ 2423950 w 2753288"/>
              <a:gd name="connsiteY8" fmla="*/ 2694786 h 3104766"/>
              <a:gd name="connsiteX9" fmla="*/ 1721722 w 2753288"/>
              <a:gd name="connsiteY9" fmla="*/ 3048970 h 3104766"/>
              <a:gd name="connsiteX0" fmla="*/ 1721722 w 2753288"/>
              <a:gd name="connsiteY0" fmla="*/ 3048970 h 3104764"/>
              <a:gd name="connsiteX1" fmla="*/ 633527 w 2753288"/>
              <a:gd name="connsiteY1" fmla="*/ 2986647 h 3104764"/>
              <a:gd name="connsiteX2" fmla="*/ 196763 w 2753288"/>
              <a:gd name="connsiteY2" fmla="*/ 1950140 h 3104764"/>
              <a:gd name="connsiteX3" fmla="*/ 0 w 2753288"/>
              <a:gd name="connsiteY3" fmla="*/ 452685 h 3104764"/>
              <a:gd name="connsiteX4" fmla="*/ 1434392 w 2753288"/>
              <a:gd name="connsiteY4" fmla="*/ 1601965 h 3104764"/>
              <a:gd name="connsiteX5" fmla="*/ 2300667 w 2753288"/>
              <a:gd name="connsiteY5" fmla="*/ 0 h 3104764"/>
              <a:gd name="connsiteX6" fmla="*/ 2681366 w 2753288"/>
              <a:gd name="connsiteY6" fmla="*/ 1170525 h 3104764"/>
              <a:gd name="connsiteX7" fmla="*/ 2753251 w 2753288"/>
              <a:gd name="connsiteY7" fmla="*/ 1836106 h 3104764"/>
              <a:gd name="connsiteX8" fmla="*/ 2423950 w 2753288"/>
              <a:gd name="connsiteY8" fmla="*/ 2694786 h 3104764"/>
              <a:gd name="connsiteX9" fmla="*/ 1721722 w 2753288"/>
              <a:gd name="connsiteY9" fmla="*/ 3048970 h 3104764"/>
              <a:gd name="connsiteX0" fmla="*/ 1832144 w 2863710"/>
              <a:gd name="connsiteY0" fmla="*/ 3048970 h 3104766"/>
              <a:gd name="connsiteX1" fmla="*/ 743949 w 2863710"/>
              <a:gd name="connsiteY1" fmla="*/ 2986647 h 3104766"/>
              <a:gd name="connsiteX2" fmla="*/ 307185 w 2863710"/>
              <a:gd name="connsiteY2" fmla="*/ 1950140 h 3104766"/>
              <a:gd name="connsiteX3" fmla="*/ 121564 w 2863710"/>
              <a:gd name="connsiteY3" fmla="*/ 662147 h 3104766"/>
              <a:gd name="connsiteX4" fmla="*/ 110422 w 2863710"/>
              <a:gd name="connsiteY4" fmla="*/ 452685 h 3104766"/>
              <a:gd name="connsiteX5" fmla="*/ 1544814 w 2863710"/>
              <a:gd name="connsiteY5" fmla="*/ 1601965 h 3104766"/>
              <a:gd name="connsiteX6" fmla="*/ 2411089 w 2863710"/>
              <a:gd name="connsiteY6" fmla="*/ 0 h 3104766"/>
              <a:gd name="connsiteX7" fmla="*/ 2791788 w 2863710"/>
              <a:gd name="connsiteY7" fmla="*/ 1170525 h 3104766"/>
              <a:gd name="connsiteX8" fmla="*/ 2863673 w 2863710"/>
              <a:gd name="connsiteY8" fmla="*/ 1836106 h 3104766"/>
              <a:gd name="connsiteX9" fmla="*/ 2534372 w 2863710"/>
              <a:gd name="connsiteY9" fmla="*/ 2694786 h 3104766"/>
              <a:gd name="connsiteX10" fmla="*/ 1832144 w 2863710"/>
              <a:gd name="connsiteY10" fmla="*/ 3048970 h 3104766"/>
              <a:gd name="connsiteX0" fmla="*/ 1723370 w 2754936"/>
              <a:gd name="connsiteY0" fmla="*/ 3048970 h 3104764"/>
              <a:gd name="connsiteX1" fmla="*/ 635175 w 2754936"/>
              <a:gd name="connsiteY1" fmla="*/ 2986647 h 3104764"/>
              <a:gd name="connsiteX2" fmla="*/ 198411 w 2754936"/>
              <a:gd name="connsiteY2" fmla="*/ 1950140 h 3104764"/>
              <a:gd name="connsiteX3" fmla="*/ 12790 w 2754936"/>
              <a:gd name="connsiteY3" fmla="*/ 662147 h 3104764"/>
              <a:gd name="connsiteX4" fmla="*/ 234272 w 2754936"/>
              <a:gd name="connsiteY4" fmla="*/ 575239 h 3104764"/>
              <a:gd name="connsiteX5" fmla="*/ 1436040 w 2754936"/>
              <a:gd name="connsiteY5" fmla="*/ 1601965 h 3104764"/>
              <a:gd name="connsiteX6" fmla="*/ 2302315 w 2754936"/>
              <a:gd name="connsiteY6" fmla="*/ 0 h 3104764"/>
              <a:gd name="connsiteX7" fmla="*/ 2683014 w 2754936"/>
              <a:gd name="connsiteY7" fmla="*/ 1170525 h 3104764"/>
              <a:gd name="connsiteX8" fmla="*/ 2754899 w 2754936"/>
              <a:gd name="connsiteY8" fmla="*/ 1836106 h 3104764"/>
              <a:gd name="connsiteX9" fmla="*/ 2425598 w 2754936"/>
              <a:gd name="connsiteY9" fmla="*/ 2694786 h 3104764"/>
              <a:gd name="connsiteX10" fmla="*/ 1723370 w 2754936"/>
              <a:gd name="connsiteY10" fmla="*/ 3048970 h 3104764"/>
              <a:gd name="connsiteX0" fmla="*/ 1723813 w 2755379"/>
              <a:gd name="connsiteY0" fmla="*/ 3048970 h 3104766"/>
              <a:gd name="connsiteX1" fmla="*/ 635618 w 2755379"/>
              <a:gd name="connsiteY1" fmla="*/ 2986647 h 3104766"/>
              <a:gd name="connsiteX2" fmla="*/ 198854 w 2755379"/>
              <a:gd name="connsiteY2" fmla="*/ 1950140 h 3104766"/>
              <a:gd name="connsiteX3" fmla="*/ 13233 w 2755379"/>
              <a:gd name="connsiteY3" fmla="*/ 662147 h 3104766"/>
              <a:gd name="connsiteX4" fmla="*/ 234715 w 2755379"/>
              <a:gd name="connsiteY4" fmla="*/ 575239 h 3104766"/>
              <a:gd name="connsiteX5" fmla="*/ 1436483 w 2755379"/>
              <a:gd name="connsiteY5" fmla="*/ 1601965 h 3104766"/>
              <a:gd name="connsiteX6" fmla="*/ 2302758 w 2755379"/>
              <a:gd name="connsiteY6" fmla="*/ 0 h 3104766"/>
              <a:gd name="connsiteX7" fmla="*/ 2683457 w 2755379"/>
              <a:gd name="connsiteY7" fmla="*/ 1170525 h 3104766"/>
              <a:gd name="connsiteX8" fmla="*/ 2755342 w 2755379"/>
              <a:gd name="connsiteY8" fmla="*/ 1836106 h 3104766"/>
              <a:gd name="connsiteX9" fmla="*/ 2426041 w 2755379"/>
              <a:gd name="connsiteY9" fmla="*/ 2694786 h 3104766"/>
              <a:gd name="connsiteX10" fmla="*/ 1723813 w 2755379"/>
              <a:gd name="connsiteY10" fmla="*/ 3048970 h 3104766"/>
              <a:gd name="connsiteX0" fmla="*/ 1723813 w 2755379"/>
              <a:gd name="connsiteY0" fmla="*/ 3048970 h 3104764"/>
              <a:gd name="connsiteX1" fmla="*/ 635618 w 2755379"/>
              <a:gd name="connsiteY1" fmla="*/ 2986647 h 3104764"/>
              <a:gd name="connsiteX2" fmla="*/ 198854 w 2755379"/>
              <a:gd name="connsiteY2" fmla="*/ 1950140 h 3104764"/>
              <a:gd name="connsiteX3" fmla="*/ 13233 w 2755379"/>
              <a:gd name="connsiteY3" fmla="*/ 662147 h 3104764"/>
              <a:gd name="connsiteX4" fmla="*/ 234715 w 2755379"/>
              <a:gd name="connsiteY4" fmla="*/ 575239 h 3104764"/>
              <a:gd name="connsiteX5" fmla="*/ 1436483 w 2755379"/>
              <a:gd name="connsiteY5" fmla="*/ 1601965 h 3104764"/>
              <a:gd name="connsiteX6" fmla="*/ 2302758 w 2755379"/>
              <a:gd name="connsiteY6" fmla="*/ 0 h 3104764"/>
              <a:gd name="connsiteX7" fmla="*/ 2683457 w 2755379"/>
              <a:gd name="connsiteY7" fmla="*/ 1170525 h 3104764"/>
              <a:gd name="connsiteX8" fmla="*/ 2755342 w 2755379"/>
              <a:gd name="connsiteY8" fmla="*/ 1836106 h 3104764"/>
              <a:gd name="connsiteX9" fmla="*/ 2426041 w 2755379"/>
              <a:gd name="connsiteY9" fmla="*/ 2694786 h 3104764"/>
              <a:gd name="connsiteX10" fmla="*/ 1723813 w 2755379"/>
              <a:gd name="connsiteY10" fmla="*/ 3048970 h 3104764"/>
              <a:gd name="connsiteX0" fmla="*/ 1733901 w 2765467"/>
              <a:gd name="connsiteY0" fmla="*/ 3048970 h 3104766"/>
              <a:gd name="connsiteX1" fmla="*/ 645706 w 2765467"/>
              <a:gd name="connsiteY1" fmla="*/ 2986647 h 3104766"/>
              <a:gd name="connsiteX2" fmla="*/ 208942 w 2765467"/>
              <a:gd name="connsiteY2" fmla="*/ 1950140 h 3104766"/>
              <a:gd name="connsiteX3" fmla="*/ 23321 w 2765467"/>
              <a:gd name="connsiteY3" fmla="*/ 662147 h 3104766"/>
              <a:gd name="connsiteX4" fmla="*/ 197107 w 2765467"/>
              <a:gd name="connsiteY4" fmla="*/ 568171 h 3104766"/>
              <a:gd name="connsiteX5" fmla="*/ 1446571 w 2765467"/>
              <a:gd name="connsiteY5" fmla="*/ 1601965 h 3104766"/>
              <a:gd name="connsiteX6" fmla="*/ 2312846 w 2765467"/>
              <a:gd name="connsiteY6" fmla="*/ 0 h 3104766"/>
              <a:gd name="connsiteX7" fmla="*/ 2693545 w 2765467"/>
              <a:gd name="connsiteY7" fmla="*/ 1170525 h 3104766"/>
              <a:gd name="connsiteX8" fmla="*/ 2765430 w 2765467"/>
              <a:gd name="connsiteY8" fmla="*/ 1836106 h 3104766"/>
              <a:gd name="connsiteX9" fmla="*/ 2436129 w 2765467"/>
              <a:gd name="connsiteY9" fmla="*/ 2694786 h 3104766"/>
              <a:gd name="connsiteX10" fmla="*/ 1733901 w 2765467"/>
              <a:gd name="connsiteY10" fmla="*/ 3048970 h 3104766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37155 w 2756051"/>
              <a:gd name="connsiteY5" fmla="*/ 1601965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66857 w 2756051"/>
              <a:gd name="connsiteY5" fmla="*/ 1895688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051" h="3104764">
                <a:moveTo>
                  <a:pt x="1724485" y="3048970"/>
                </a:moveTo>
                <a:cubicBezTo>
                  <a:pt x="1426081" y="3097614"/>
                  <a:pt x="890450" y="3169785"/>
                  <a:pt x="636290" y="2986647"/>
                </a:cubicBezTo>
                <a:cubicBezTo>
                  <a:pt x="382130" y="2803509"/>
                  <a:pt x="304348" y="2347624"/>
                  <a:pt x="199526" y="1950140"/>
                </a:cubicBezTo>
                <a:cubicBezTo>
                  <a:pt x="94704" y="1552656"/>
                  <a:pt x="46699" y="911723"/>
                  <a:pt x="13905" y="662147"/>
                </a:cubicBezTo>
                <a:cubicBezTo>
                  <a:pt x="-18889" y="412571"/>
                  <a:pt x="-5767" y="466901"/>
                  <a:pt x="187691" y="568171"/>
                </a:cubicBezTo>
                <a:cubicBezTo>
                  <a:pt x="426385" y="718543"/>
                  <a:pt x="966028" y="1274493"/>
                  <a:pt x="1466857" y="1895688"/>
                </a:cubicBezTo>
                <a:cubicBezTo>
                  <a:pt x="1695003" y="1589952"/>
                  <a:pt x="2238101" y="85449"/>
                  <a:pt x="2303430" y="0"/>
                </a:cubicBezTo>
                <a:cubicBezTo>
                  <a:pt x="2464274" y="367081"/>
                  <a:pt x="2638530" y="907149"/>
                  <a:pt x="2684129" y="1170525"/>
                </a:cubicBezTo>
                <a:lnTo>
                  <a:pt x="2756014" y="1836106"/>
                </a:lnTo>
                <a:cubicBezTo>
                  <a:pt x="2758138" y="2311745"/>
                  <a:pt x="2669555" y="2417589"/>
                  <a:pt x="2426713" y="2694786"/>
                </a:cubicBezTo>
                <a:cubicBezTo>
                  <a:pt x="2254164" y="2847789"/>
                  <a:pt x="2022889" y="3000327"/>
                  <a:pt x="1724485" y="304897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988A5-7E3E-33A6-69A1-4A108D09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4" y="999398"/>
            <a:ext cx="8178799" cy="3884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5B6B6-0047-AE90-F2F9-B6919DA0409D}"/>
              </a:ext>
            </a:extLst>
          </p:cNvPr>
          <p:cNvSpPr txBox="1"/>
          <p:nvPr/>
        </p:nvSpPr>
        <p:spPr>
          <a:xfrm>
            <a:off x="344714" y="259172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can observe  “Content Management”  when we login as Admin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46E88-C6AE-2C60-D67A-9306AD5A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9731"/>
            <a:ext cx="8178799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2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C9488-7D58-27D5-0E50-29111E10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89217"/>
            <a:ext cx="8178799" cy="3844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D19F3A-BDCD-3486-F676-0D67D605D408}"/>
              </a:ext>
            </a:extLst>
          </p:cNvPr>
          <p:cNvSpPr txBox="1"/>
          <p:nvPr/>
        </p:nvSpPr>
        <p:spPr>
          <a:xfrm>
            <a:off x="482599" y="225582"/>
            <a:ext cx="842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has the access to Create/Update/Delete the Categories of Books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501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EB5B7-7DA9-A2CB-50CA-D9C5AAE5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70179"/>
            <a:ext cx="8178799" cy="3803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56F4B-A9D0-6834-D5E6-8269B3BE1BE6}"/>
              </a:ext>
            </a:extLst>
          </p:cNvPr>
          <p:cNvSpPr txBox="1"/>
          <p:nvPr/>
        </p:nvSpPr>
        <p:spPr>
          <a:xfrm>
            <a:off x="482600" y="1455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Category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7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B4874-D22E-FC04-D687-9A077D64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88402"/>
            <a:ext cx="8178799" cy="3782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A1EC8-E390-918A-7F72-6F723562BBAD}"/>
              </a:ext>
            </a:extLst>
          </p:cNvPr>
          <p:cNvSpPr txBox="1"/>
          <p:nvPr/>
        </p:nvSpPr>
        <p:spPr>
          <a:xfrm>
            <a:off x="482600" y="4430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Category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13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ECAEAC-C1DF-CD97-24E8-71A81067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5" y="922537"/>
            <a:ext cx="8178799" cy="3864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2B535-1539-2F2A-9BD7-3F6490F12BFE}"/>
              </a:ext>
            </a:extLst>
          </p:cNvPr>
          <p:cNvSpPr txBox="1"/>
          <p:nvPr/>
        </p:nvSpPr>
        <p:spPr>
          <a:xfrm>
            <a:off x="417285" y="171816"/>
            <a:ext cx="773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List Page : It shows us the list of products present in the website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2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E2033E-36EB-11E6-F426-73D0B4F5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98588"/>
            <a:ext cx="8178799" cy="3864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6430D5-F957-5854-A96E-0A02E2268F3A}"/>
              </a:ext>
            </a:extLst>
          </p:cNvPr>
          <p:cNvSpPr txBox="1"/>
          <p:nvPr/>
        </p:nvSpPr>
        <p:spPr>
          <a:xfrm>
            <a:off x="417285" y="171816"/>
            <a:ext cx="7739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Product :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Description – we used third-party tiny rich text editor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44057-2E79-998C-A8FC-96F1FBD8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93157"/>
            <a:ext cx="3971037" cy="1757183"/>
          </a:xfrm>
          <a:prstGeom prst="rect">
            <a:avLst/>
          </a:prstGeom>
        </p:spPr>
      </p:pic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3F9659-E924-FB88-3847-D978FE85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2" y="1668339"/>
            <a:ext cx="3971037" cy="18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4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13F50-5662-5EDF-4815-013B7533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5" y="617220"/>
            <a:ext cx="4795345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1C298-DEF7-A382-76D4-C7E0CA28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708660"/>
            <a:ext cx="3985260" cy="392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D3196-15CF-CCB2-49AC-763BA4A12F00}"/>
              </a:ext>
            </a:extLst>
          </p:cNvPr>
          <p:cNvSpPr txBox="1"/>
          <p:nvPr/>
        </p:nvSpPr>
        <p:spPr>
          <a:xfrm>
            <a:off x="243840" y="175260"/>
            <a:ext cx="752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Product Item : Here we can update image as well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9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6;p28">
            <a:extLst>
              <a:ext uri="{FF2B5EF4-FFF2-40B4-BE49-F238E27FC236}">
                <a16:creationId xmlns:a16="http://schemas.microsoft.com/office/drawing/2014/main" id="{7BC0F90E-E3A0-45BA-9E88-E9714A7F070B}"/>
              </a:ext>
            </a:extLst>
          </p:cNvPr>
          <p:cNvGrpSpPr/>
          <p:nvPr/>
        </p:nvGrpSpPr>
        <p:grpSpPr>
          <a:xfrm>
            <a:off x="1082208" y="1997124"/>
            <a:ext cx="1599714" cy="1700489"/>
            <a:chOff x="5928525" y="2460925"/>
            <a:chExt cx="432350" cy="424124"/>
          </a:xfrm>
        </p:grpSpPr>
        <p:sp>
          <p:nvSpPr>
            <p:cNvPr id="55" name="Google Shape;547;p28">
              <a:extLst>
                <a:ext uri="{FF2B5EF4-FFF2-40B4-BE49-F238E27FC236}">
                  <a16:creationId xmlns:a16="http://schemas.microsoft.com/office/drawing/2014/main" id="{8F198D00-F49E-4A85-BEE3-80D2F7E4085D}"/>
                </a:ext>
              </a:extLst>
            </p:cNvPr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rgbClr val="00B05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8;p28">
              <a:extLst>
                <a:ext uri="{FF2B5EF4-FFF2-40B4-BE49-F238E27FC236}">
                  <a16:creationId xmlns:a16="http://schemas.microsoft.com/office/drawing/2014/main" id="{287BE2EE-EC20-439C-95AD-512DF96A48B4}"/>
                </a:ext>
              </a:extLst>
            </p:cNvPr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9;p28">
              <a:extLst>
                <a:ext uri="{FF2B5EF4-FFF2-40B4-BE49-F238E27FC236}">
                  <a16:creationId xmlns:a16="http://schemas.microsoft.com/office/drawing/2014/main" id="{6ABED8BB-E49B-4D7B-86F2-4A04C1FF0422}"/>
                </a:ext>
              </a:extLst>
            </p:cNvPr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0;p28">
              <a:extLst>
                <a:ext uri="{FF2B5EF4-FFF2-40B4-BE49-F238E27FC236}">
                  <a16:creationId xmlns:a16="http://schemas.microsoft.com/office/drawing/2014/main" id="{01A57D03-3479-48A2-B286-93D646244E3B}"/>
                </a:ext>
              </a:extLst>
            </p:cNvPr>
            <p:cNvSpPr/>
            <p:nvPr/>
          </p:nvSpPr>
          <p:spPr>
            <a:xfrm>
              <a:off x="6027300" y="2462649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1;p28">
              <a:extLst>
                <a:ext uri="{FF2B5EF4-FFF2-40B4-BE49-F238E27FC236}">
                  <a16:creationId xmlns:a16="http://schemas.microsoft.com/office/drawing/2014/main" id="{0772576B-FE12-4F15-854F-E11536935CC8}"/>
                </a:ext>
              </a:extLst>
            </p:cNvPr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2;p28">
              <a:extLst>
                <a:ext uri="{FF2B5EF4-FFF2-40B4-BE49-F238E27FC236}">
                  <a16:creationId xmlns:a16="http://schemas.microsoft.com/office/drawing/2014/main" id="{39793A68-38FA-4A43-A999-87E83E51E093}"/>
                </a:ext>
              </a:extLst>
            </p:cNvPr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3;p28">
              <a:extLst>
                <a:ext uri="{FF2B5EF4-FFF2-40B4-BE49-F238E27FC236}">
                  <a16:creationId xmlns:a16="http://schemas.microsoft.com/office/drawing/2014/main" id="{E2782AC8-8667-47DA-AF18-7F884F4A7EBD}"/>
                </a:ext>
              </a:extLst>
            </p:cNvPr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4;p28">
              <a:extLst>
                <a:ext uri="{FF2B5EF4-FFF2-40B4-BE49-F238E27FC236}">
                  <a16:creationId xmlns:a16="http://schemas.microsoft.com/office/drawing/2014/main" id="{4E6ED10A-57CC-4C62-AECA-E5D65F47A925}"/>
                </a:ext>
              </a:extLst>
            </p:cNvPr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5;p28">
              <a:extLst>
                <a:ext uri="{FF2B5EF4-FFF2-40B4-BE49-F238E27FC236}">
                  <a16:creationId xmlns:a16="http://schemas.microsoft.com/office/drawing/2014/main" id="{627C443E-41A2-40DA-9E0E-AE536DF33913}"/>
                </a:ext>
              </a:extLst>
            </p:cNvPr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6;p28">
              <a:extLst>
                <a:ext uri="{FF2B5EF4-FFF2-40B4-BE49-F238E27FC236}">
                  <a16:creationId xmlns:a16="http://schemas.microsoft.com/office/drawing/2014/main" id="{ADCFECE1-682A-4E6D-B919-A904A0AEDA1F}"/>
                </a:ext>
              </a:extLst>
            </p:cNvPr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7;p28">
              <a:extLst>
                <a:ext uri="{FF2B5EF4-FFF2-40B4-BE49-F238E27FC236}">
                  <a16:creationId xmlns:a16="http://schemas.microsoft.com/office/drawing/2014/main" id="{D007AEF0-7006-4827-8839-D7E275073C67}"/>
                </a:ext>
              </a:extLst>
            </p:cNvPr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8;p28">
              <a:extLst>
                <a:ext uri="{FF2B5EF4-FFF2-40B4-BE49-F238E27FC236}">
                  <a16:creationId xmlns:a16="http://schemas.microsoft.com/office/drawing/2014/main" id="{07114AE3-7A33-4C18-AE53-600AD217C69B}"/>
                </a:ext>
              </a:extLst>
            </p:cNvPr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9;p28">
              <a:extLst>
                <a:ext uri="{FF2B5EF4-FFF2-40B4-BE49-F238E27FC236}">
                  <a16:creationId xmlns:a16="http://schemas.microsoft.com/office/drawing/2014/main" id="{37F9B878-CE9A-4131-A2A5-9EB53114DE0E}"/>
                </a:ext>
              </a:extLst>
            </p:cNvPr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60;p28">
              <a:extLst>
                <a:ext uri="{FF2B5EF4-FFF2-40B4-BE49-F238E27FC236}">
                  <a16:creationId xmlns:a16="http://schemas.microsoft.com/office/drawing/2014/main" id="{F1AE4DF0-899E-483F-BE2B-CCE0B86173C5}"/>
                </a:ext>
              </a:extLst>
            </p:cNvPr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8"/>
          <p:cNvSpPr txBox="1">
            <a:spLocks noGrp="1"/>
          </p:cNvSpPr>
          <p:nvPr>
            <p:ph type="title" idx="5"/>
          </p:nvPr>
        </p:nvSpPr>
        <p:spPr>
          <a:xfrm>
            <a:off x="1046090" y="2158820"/>
            <a:ext cx="1456568" cy="1176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.NET 7</a:t>
            </a:r>
            <a:endParaRPr sz="2800" dirty="0"/>
          </a:p>
        </p:txBody>
      </p:sp>
      <p:sp>
        <p:nvSpPr>
          <p:cNvPr id="530" name="Google Shape;530;p28"/>
          <p:cNvSpPr txBox="1">
            <a:spLocks noGrp="1"/>
          </p:cNvSpPr>
          <p:nvPr>
            <p:ph type="title" idx="8"/>
          </p:nvPr>
        </p:nvSpPr>
        <p:spPr>
          <a:xfrm>
            <a:off x="-1068101" y="98066"/>
            <a:ext cx="11022902" cy="1166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NEEDED</a:t>
            </a:r>
            <a:endParaRPr dirty="0"/>
          </a:p>
        </p:txBody>
      </p:sp>
      <p:grpSp>
        <p:nvGrpSpPr>
          <p:cNvPr id="546" name="Google Shape;546;p28"/>
          <p:cNvGrpSpPr/>
          <p:nvPr/>
        </p:nvGrpSpPr>
        <p:grpSpPr>
          <a:xfrm>
            <a:off x="3570081" y="1968506"/>
            <a:ext cx="1599714" cy="1700493"/>
            <a:chOff x="5928525" y="2460925"/>
            <a:chExt cx="432350" cy="424125"/>
          </a:xfrm>
        </p:grpSpPr>
        <p:sp>
          <p:nvSpPr>
            <p:cNvPr id="547" name="Google Shape;547;p28"/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8"/>
          <p:cNvGrpSpPr/>
          <p:nvPr/>
        </p:nvGrpSpPr>
        <p:grpSpPr>
          <a:xfrm>
            <a:off x="7910102" y="4721707"/>
            <a:ext cx="590609" cy="504948"/>
            <a:chOff x="0" y="803700"/>
            <a:chExt cx="314328" cy="248002"/>
          </a:xfrm>
        </p:grpSpPr>
        <p:sp>
          <p:nvSpPr>
            <p:cNvPr id="607" name="Google Shape;607;p28"/>
            <p:cNvSpPr/>
            <p:nvPr/>
          </p:nvSpPr>
          <p:spPr>
            <a:xfrm>
              <a:off x="164922" y="921143"/>
              <a:ext cx="149405" cy="130560"/>
            </a:xfrm>
            <a:custGeom>
              <a:avLst/>
              <a:gdLst/>
              <a:ahLst/>
              <a:cxnLst/>
              <a:rect l="l" t="t" r="r" b="b"/>
              <a:pathLst>
                <a:path w="4178" h="3972" extrusionOk="0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0" y="803700"/>
              <a:ext cx="94442" cy="92989"/>
            </a:xfrm>
            <a:custGeom>
              <a:avLst/>
              <a:gdLst/>
              <a:ahLst/>
              <a:cxnLst/>
              <a:rect l="l" t="t" r="r" b="b"/>
              <a:pathLst>
                <a:path w="2641" h="2829" extrusionOk="0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546;p28">
            <a:extLst>
              <a:ext uri="{FF2B5EF4-FFF2-40B4-BE49-F238E27FC236}">
                <a16:creationId xmlns:a16="http://schemas.microsoft.com/office/drawing/2014/main" id="{5C378CE9-98F1-4871-9A07-B75271EE233B}"/>
              </a:ext>
            </a:extLst>
          </p:cNvPr>
          <p:cNvGrpSpPr/>
          <p:nvPr/>
        </p:nvGrpSpPr>
        <p:grpSpPr>
          <a:xfrm>
            <a:off x="6016790" y="2025740"/>
            <a:ext cx="1599714" cy="1700493"/>
            <a:chOff x="5928525" y="2460925"/>
            <a:chExt cx="432350" cy="424125"/>
          </a:xfrm>
        </p:grpSpPr>
        <p:sp>
          <p:nvSpPr>
            <p:cNvPr id="140" name="Google Shape;547;p28">
              <a:extLst>
                <a:ext uri="{FF2B5EF4-FFF2-40B4-BE49-F238E27FC236}">
                  <a16:creationId xmlns:a16="http://schemas.microsoft.com/office/drawing/2014/main" id="{25F352D2-67A1-442F-80D2-94D99AF39824}"/>
                </a:ext>
              </a:extLst>
            </p:cNvPr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rgbClr val="FF33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8;p28">
              <a:extLst>
                <a:ext uri="{FF2B5EF4-FFF2-40B4-BE49-F238E27FC236}">
                  <a16:creationId xmlns:a16="http://schemas.microsoft.com/office/drawing/2014/main" id="{4FC04BA0-68DB-41DC-9D95-37673AF8B959}"/>
                </a:ext>
              </a:extLst>
            </p:cNvPr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9;p28">
              <a:extLst>
                <a:ext uri="{FF2B5EF4-FFF2-40B4-BE49-F238E27FC236}">
                  <a16:creationId xmlns:a16="http://schemas.microsoft.com/office/drawing/2014/main" id="{318D9473-0284-41FA-883F-9C6937A730AD}"/>
                </a:ext>
              </a:extLst>
            </p:cNvPr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50;p28">
              <a:extLst>
                <a:ext uri="{FF2B5EF4-FFF2-40B4-BE49-F238E27FC236}">
                  <a16:creationId xmlns:a16="http://schemas.microsoft.com/office/drawing/2014/main" id="{EE9A4DAA-7A88-45EA-9281-C0D9DBD0991B}"/>
                </a:ext>
              </a:extLst>
            </p:cNvPr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51;p28">
              <a:extLst>
                <a:ext uri="{FF2B5EF4-FFF2-40B4-BE49-F238E27FC236}">
                  <a16:creationId xmlns:a16="http://schemas.microsoft.com/office/drawing/2014/main" id="{1CBB01BF-06C8-451C-8973-2DB18C9CAE57}"/>
                </a:ext>
              </a:extLst>
            </p:cNvPr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52;p28">
              <a:extLst>
                <a:ext uri="{FF2B5EF4-FFF2-40B4-BE49-F238E27FC236}">
                  <a16:creationId xmlns:a16="http://schemas.microsoft.com/office/drawing/2014/main" id="{1BCAC258-2259-4E7F-B615-E4DF2FE82072}"/>
                </a:ext>
              </a:extLst>
            </p:cNvPr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53;p28">
              <a:extLst>
                <a:ext uri="{FF2B5EF4-FFF2-40B4-BE49-F238E27FC236}">
                  <a16:creationId xmlns:a16="http://schemas.microsoft.com/office/drawing/2014/main" id="{26444D26-EA9E-481B-B309-5CDFB5B716CE}"/>
                </a:ext>
              </a:extLst>
            </p:cNvPr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54;p28">
              <a:extLst>
                <a:ext uri="{FF2B5EF4-FFF2-40B4-BE49-F238E27FC236}">
                  <a16:creationId xmlns:a16="http://schemas.microsoft.com/office/drawing/2014/main" id="{819841BA-085D-497E-86D3-AD744EF93E24}"/>
                </a:ext>
              </a:extLst>
            </p:cNvPr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55;p28">
              <a:extLst>
                <a:ext uri="{FF2B5EF4-FFF2-40B4-BE49-F238E27FC236}">
                  <a16:creationId xmlns:a16="http://schemas.microsoft.com/office/drawing/2014/main" id="{84F3A2D3-51B3-40AA-A5DE-2F671D8D6EC2}"/>
                </a:ext>
              </a:extLst>
            </p:cNvPr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56;p28">
              <a:extLst>
                <a:ext uri="{FF2B5EF4-FFF2-40B4-BE49-F238E27FC236}">
                  <a16:creationId xmlns:a16="http://schemas.microsoft.com/office/drawing/2014/main" id="{9DD770A2-3203-4B5E-A36E-083C3F0F53A9}"/>
                </a:ext>
              </a:extLst>
            </p:cNvPr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57;p28">
              <a:extLst>
                <a:ext uri="{FF2B5EF4-FFF2-40B4-BE49-F238E27FC236}">
                  <a16:creationId xmlns:a16="http://schemas.microsoft.com/office/drawing/2014/main" id="{F82B9AB1-4D0B-490C-81B0-FF76E06FC4CF}"/>
                </a:ext>
              </a:extLst>
            </p:cNvPr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58;p28">
              <a:extLst>
                <a:ext uri="{FF2B5EF4-FFF2-40B4-BE49-F238E27FC236}">
                  <a16:creationId xmlns:a16="http://schemas.microsoft.com/office/drawing/2014/main" id="{E9FEBEBD-8FFE-48AC-8067-CD12A5A28B15}"/>
                </a:ext>
              </a:extLst>
            </p:cNvPr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59;p28">
              <a:extLst>
                <a:ext uri="{FF2B5EF4-FFF2-40B4-BE49-F238E27FC236}">
                  <a16:creationId xmlns:a16="http://schemas.microsoft.com/office/drawing/2014/main" id="{6B595740-B15B-4E1F-A7FB-61DCFDDFE60C}"/>
                </a:ext>
              </a:extLst>
            </p:cNvPr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60;p28">
              <a:extLst>
                <a:ext uri="{FF2B5EF4-FFF2-40B4-BE49-F238E27FC236}">
                  <a16:creationId xmlns:a16="http://schemas.microsoft.com/office/drawing/2014/main" id="{F6F30FAC-8ED8-43C0-A45E-13585DCAA4E7}"/>
                </a:ext>
              </a:extLst>
            </p:cNvPr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602;p28">
            <a:extLst>
              <a:ext uri="{FF2B5EF4-FFF2-40B4-BE49-F238E27FC236}">
                <a16:creationId xmlns:a16="http://schemas.microsoft.com/office/drawing/2014/main" id="{39F39C8C-8B72-4E74-8758-33B3F8EF4DA9}"/>
              </a:ext>
            </a:extLst>
          </p:cNvPr>
          <p:cNvSpPr txBox="1">
            <a:spLocks/>
          </p:cNvSpPr>
          <p:nvPr/>
        </p:nvSpPr>
        <p:spPr>
          <a:xfrm>
            <a:off x="5977258" y="2195464"/>
            <a:ext cx="1456568" cy="117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ondrina Shadow"/>
              <a:buNone/>
              <a:defRPr sz="30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dirty="0"/>
              <a:t>SSMS 2018</a:t>
            </a:r>
          </a:p>
        </p:txBody>
      </p:sp>
      <p:sp>
        <p:nvSpPr>
          <p:cNvPr id="4" name="Google Shape;602;p28">
            <a:extLst>
              <a:ext uri="{FF2B5EF4-FFF2-40B4-BE49-F238E27FC236}">
                <a16:creationId xmlns:a16="http://schemas.microsoft.com/office/drawing/2014/main" id="{73E92060-FA86-2DD5-5F9B-9735EA82DD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47143" y="2191657"/>
            <a:ext cx="1479648" cy="1197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 STUDIO 2022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644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  <p:bldP spid="154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171A6-F2B5-F983-343B-E9D0B034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39508"/>
            <a:ext cx="8178799" cy="38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82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BCCB8-F0FD-9A59-F842-1FB1EDF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731520"/>
            <a:ext cx="8178799" cy="3680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A53E9-6815-3758-2B57-EA46B53B7835}"/>
              </a:ext>
            </a:extLst>
          </p:cNvPr>
          <p:cNvSpPr txBox="1"/>
          <p:nvPr/>
        </p:nvSpPr>
        <p:spPr>
          <a:xfrm>
            <a:off x="373380" y="243840"/>
            <a:ext cx="419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Sweet Alerts : For deleting the product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41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ACD6D-E055-5C6C-015B-2CA62BE7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81960"/>
            <a:ext cx="8178799" cy="3844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F0205-DB23-8B81-4C1B-16EE2E4F3D86}"/>
              </a:ext>
            </a:extLst>
          </p:cNvPr>
          <p:cNvSpPr txBox="1"/>
          <p:nvPr/>
        </p:nvSpPr>
        <p:spPr>
          <a:xfrm>
            <a:off x="373379" y="243840"/>
            <a:ext cx="7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List Page – Associated Companies for the BULY BOOK Website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27DDF-A65E-AA74-9694-16277EC2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9731"/>
            <a:ext cx="8178799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1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458FD-22B6-0EBF-9573-099D8D55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47274"/>
            <a:ext cx="8178799" cy="3844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897A11-2D69-15C5-4AD7-E31E22C5184A}"/>
              </a:ext>
            </a:extLst>
          </p:cNvPr>
          <p:cNvSpPr txBox="1"/>
          <p:nvPr/>
        </p:nvSpPr>
        <p:spPr>
          <a:xfrm>
            <a:off x="373379" y="243840"/>
            <a:ext cx="75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has the access to create new user(Employee/Company)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76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E7F85-552A-8E7E-EA84-6AF32B8C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820618"/>
            <a:ext cx="8178799" cy="3966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57DEB7-377F-4167-086C-4D673835EE6A}"/>
              </a:ext>
            </a:extLst>
          </p:cNvPr>
          <p:cNvSpPr txBox="1"/>
          <p:nvPr/>
        </p:nvSpPr>
        <p:spPr>
          <a:xfrm>
            <a:off x="373380" y="243840"/>
            <a:ext cx="419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Page - Admin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668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FF011B-96BE-05C4-FE28-3CAE2FA8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954"/>
            <a:ext cx="8178799" cy="38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74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916B9-D594-8AE3-C02B-9FAEAD68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890171"/>
            <a:ext cx="8178799" cy="382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7B0399-BBE0-BE7B-A799-74C8D7896600}"/>
              </a:ext>
            </a:extLst>
          </p:cNvPr>
          <p:cNvSpPr txBox="1"/>
          <p:nvPr/>
        </p:nvSpPr>
        <p:spPr>
          <a:xfrm>
            <a:off x="373379" y="243840"/>
            <a:ext cx="828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click on details of Order we redirect to this page which shows the order summary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27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FEA0C3-1EC0-7C06-B855-073CEB8B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23903"/>
            <a:ext cx="8178799" cy="3844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38F8F-0EB8-D3B0-8702-2DB1C9A6A31F}"/>
              </a:ext>
            </a:extLst>
          </p:cNvPr>
          <p:cNvSpPr txBox="1"/>
          <p:nvPr/>
        </p:nvSpPr>
        <p:spPr>
          <a:xfrm>
            <a:off x="424180" y="290896"/>
            <a:ext cx="763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DataTables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Searching, Sorting , Pagination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79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6F3C1-1E07-EB82-46E8-ACEDD2CB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741816"/>
            <a:ext cx="8599715" cy="4018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DE68B5-CBAE-CACA-CEFC-21F3CF5762DD}"/>
              </a:ext>
            </a:extLst>
          </p:cNvPr>
          <p:cNvSpPr txBox="1"/>
          <p:nvPr/>
        </p:nvSpPr>
        <p:spPr>
          <a:xfrm>
            <a:off x="373379" y="243840"/>
            <a:ext cx="716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Toaster Notifications &amp; Order management by Admin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0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967;p33">
            <a:extLst>
              <a:ext uri="{FF2B5EF4-FFF2-40B4-BE49-F238E27FC236}">
                <a16:creationId xmlns:a16="http://schemas.microsoft.com/office/drawing/2014/main" id="{EC343666-28E8-4E6B-AC97-44527AFED5DE}"/>
              </a:ext>
            </a:extLst>
          </p:cNvPr>
          <p:cNvGrpSpPr/>
          <p:nvPr/>
        </p:nvGrpSpPr>
        <p:grpSpPr>
          <a:xfrm rot="21028010">
            <a:off x="2080526" y="2498367"/>
            <a:ext cx="562037" cy="299747"/>
            <a:chOff x="2509330" y="1371995"/>
            <a:chExt cx="393094" cy="209646"/>
          </a:xfrm>
          <a:solidFill>
            <a:schemeClr val="accent3"/>
          </a:solidFill>
        </p:grpSpPr>
        <p:sp>
          <p:nvSpPr>
            <p:cNvPr id="6" name="Google Shape;968;p33">
              <a:extLst>
                <a:ext uri="{FF2B5EF4-FFF2-40B4-BE49-F238E27FC236}">
                  <a16:creationId xmlns:a16="http://schemas.microsoft.com/office/drawing/2014/main" id="{48964292-4E2B-4662-8213-8945A6D95B8F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9;p33">
              <a:extLst>
                <a:ext uri="{FF2B5EF4-FFF2-40B4-BE49-F238E27FC236}">
                  <a16:creationId xmlns:a16="http://schemas.microsoft.com/office/drawing/2014/main" id="{BC0608EF-6AAB-493E-BFBF-1BD0FB1A4A2D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71;p33">
            <a:extLst>
              <a:ext uri="{FF2B5EF4-FFF2-40B4-BE49-F238E27FC236}">
                <a16:creationId xmlns:a16="http://schemas.microsoft.com/office/drawing/2014/main" id="{ED8D4CE7-5951-4294-A3CD-82CFDE6C3873}"/>
              </a:ext>
            </a:extLst>
          </p:cNvPr>
          <p:cNvGrpSpPr/>
          <p:nvPr/>
        </p:nvGrpSpPr>
        <p:grpSpPr>
          <a:xfrm>
            <a:off x="694913" y="2538614"/>
            <a:ext cx="1392187" cy="1198952"/>
            <a:chOff x="1535763" y="1453020"/>
            <a:chExt cx="997658" cy="927032"/>
          </a:xfrm>
        </p:grpSpPr>
        <p:sp>
          <p:nvSpPr>
            <p:cNvPr id="18" name="Google Shape;972;p33">
              <a:extLst>
                <a:ext uri="{FF2B5EF4-FFF2-40B4-BE49-F238E27FC236}">
                  <a16:creationId xmlns:a16="http://schemas.microsoft.com/office/drawing/2014/main" id="{E58B8EF0-5F19-40EC-9BCC-66F5909BAC27}"/>
                </a:ext>
              </a:extLst>
            </p:cNvPr>
            <p:cNvSpPr/>
            <p:nvPr/>
          </p:nvSpPr>
          <p:spPr>
            <a:xfrm>
              <a:off x="1535763" y="1453020"/>
              <a:ext cx="997658" cy="927032"/>
            </a:xfrm>
            <a:custGeom>
              <a:avLst/>
              <a:gdLst/>
              <a:ahLst/>
              <a:cxnLst/>
              <a:rect l="l" t="t" r="r" b="b"/>
              <a:pathLst>
                <a:path w="76012" h="70631" extrusionOk="0">
                  <a:moveTo>
                    <a:pt x="39031" y="2012"/>
                  </a:moveTo>
                  <a:cubicBezTo>
                    <a:pt x="39295" y="2012"/>
                    <a:pt x="39588" y="2238"/>
                    <a:pt x="39874" y="2298"/>
                  </a:cubicBezTo>
                  <a:cubicBezTo>
                    <a:pt x="41032" y="2544"/>
                    <a:pt x="42203" y="2631"/>
                    <a:pt x="43365" y="2805"/>
                  </a:cubicBezTo>
                  <a:cubicBezTo>
                    <a:pt x="44029" y="2903"/>
                    <a:pt x="44649" y="3409"/>
                    <a:pt x="45305" y="3409"/>
                  </a:cubicBezTo>
                  <a:cubicBezTo>
                    <a:pt x="45358" y="3409"/>
                    <a:pt x="45412" y="3405"/>
                    <a:pt x="45465" y="3398"/>
                  </a:cubicBezTo>
                  <a:cubicBezTo>
                    <a:pt x="45504" y="3393"/>
                    <a:pt x="45542" y="3390"/>
                    <a:pt x="45578" y="3390"/>
                  </a:cubicBezTo>
                  <a:cubicBezTo>
                    <a:pt x="46098" y="3390"/>
                    <a:pt x="46337" y="3898"/>
                    <a:pt x="46842" y="3898"/>
                  </a:cubicBezTo>
                  <a:cubicBezTo>
                    <a:pt x="46874" y="3898"/>
                    <a:pt x="46908" y="3896"/>
                    <a:pt x="46943" y="3891"/>
                  </a:cubicBezTo>
                  <a:cubicBezTo>
                    <a:pt x="47054" y="3877"/>
                    <a:pt x="47168" y="3869"/>
                    <a:pt x="47284" y="3869"/>
                  </a:cubicBezTo>
                  <a:cubicBezTo>
                    <a:pt x="47739" y="3869"/>
                    <a:pt x="48214" y="3991"/>
                    <a:pt x="48606" y="4324"/>
                  </a:cubicBezTo>
                  <a:cubicBezTo>
                    <a:pt x="49345" y="4952"/>
                    <a:pt x="50348" y="4943"/>
                    <a:pt x="51212" y="5240"/>
                  </a:cubicBezTo>
                  <a:cubicBezTo>
                    <a:pt x="51689" y="5406"/>
                    <a:pt x="52002" y="5761"/>
                    <a:pt x="52439" y="5878"/>
                  </a:cubicBezTo>
                  <a:cubicBezTo>
                    <a:pt x="52938" y="6013"/>
                    <a:pt x="53383" y="6195"/>
                    <a:pt x="53833" y="6469"/>
                  </a:cubicBezTo>
                  <a:cubicBezTo>
                    <a:pt x="54356" y="6788"/>
                    <a:pt x="54998" y="6850"/>
                    <a:pt x="55557" y="7191"/>
                  </a:cubicBezTo>
                  <a:cubicBezTo>
                    <a:pt x="56877" y="7995"/>
                    <a:pt x="58175" y="8835"/>
                    <a:pt x="59486" y="9647"/>
                  </a:cubicBezTo>
                  <a:cubicBezTo>
                    <a:pt x="61099" y="10646"/>
                    <a:pt x="62432" y="11979"/>
                    <a:pt x="64007" y="13024"/>
                  </a:cubicBezTo>
                  <a:cubicBezTo>
                    <a:pt x="65607" y="14087"/>
                    <a:pt x="66844" y="15642"/>
                    <a:pt x="68224" y="16991"/>
                  </a:cubicBezTo>
                  <a:cubicBezTo>
                    <a:pt x="69265" y="18007"/>
                    <a:pt x="70111" y="19250"/>
                    <a:pt x="70991" y="20438"/>
                  </a:cubicBezTo>
                  <a:cubicBezTo>
                    <a:pt x="72510" y="22487"/>
                    <a:pt x="73494" y="24775"/>
                    <a:pt x="74324" y="27154"/>
                  </a:cubicBezTo>
                  <a:cubicBezTo>
                    <a:pt x="74381" y="27322"/>
                    <a:pt x="74405" y="27501"/>
                    <a:pt x="74218" y="27501"/>
                  </a:cubicBezTo>
                  <a:cubicBezTo>
                    <a:pt x="74208" y="27501"/>
                    <a:pt x="74198" y="27500"/>
                    <a:pt x="74187" y="27499"/>
                  </a:cubicBezTo>
                  <a:cubicBezTo>
                    <a:pt x="74115" y="27492"/>
                    <a:pt x="74043" y="27489"/>
                    <a:pt x="73972" y="27489"/>
                  </a:cubicBezTo>
                  <a:cubicBezTo>
                    <a:pt x="73258" y="27489"/>
                    <a:pt x="72573" y="27799"/>
                    <a:pt x="71665" y="27799"/>
                  </a:cubicBezTo>
                  <a:cubicBezTo>
                    <a:pt x="71629" y="27799"/>
                    <a:pt x="71592" y="27799"/>
                    <a:pt x="71555" y="27798"/>
                  </a:cubicBezTo>
                  <a:cubicBezTo>
                    <a:pt x="71390" y="27838"/>
                    <a:pt x="71203" y="27847"/>
                    <a:pt x="71001" y="27847"/>
                  </a:cubicBezTo>
                  <a:cubicBezTo>
                    <a:pt x="70823" y="27847"/>
                    <a:pt x="70633" y="27840"/>
                    <a:pt x="70436" y="27840"/>
                  </a:cubicBezTo>
                  <a:cubicBezTo>
                    <a:pt x="70075" y="27840"/>
                    <a:pt x="69688" y="27864"/>
                    <a:pt x="69304" y="28003"/>
                  </a:cubicBezTo>
                  <a:cubicBezTo>
                    <a:pt x="69114" y="28072"/>
                    <a:pt x="68883" y="28098"/>
                    <a:pt x="68652" y="28098"/>
                  </a:cubicBezTo>
                  <a:cubicBezTo>
                    <a:pt x="68447" y="28098"/>
                    <a:pt x="68243" y="28078"/>
                    <a:pt x="68072" y="28048"/>
                  </a:cubicBezTo>
                  <a:cubicBezTo>
                    <a:pt x="67958" y="28029"/>
                    <a:pt x="67846" y="28021"/>
                    <a:pt x="67735" y="28021"/>
                  </a:cubicBezTo>
                  <a:cubicBezTo>
                    <a:pt x="67112" y="28021"/>
                    <a:pt x="66526" y="28280"/>
                    <a:pt x="65909" y="28280"/>
                  </a:cubicBezTo>
                  <a:cubicBezTo>
                    <a:pt x="65780" y="28280"/>
                    <a:pt x="65650" y="28268"/>
                    <a:pt x="65519" y="28241"/>
                  </a:cubicBezTo>
                  <a:cubicBezTo>
                    <a:pt x="65491" y="28235"/>
                    <a:pt x="65460" y="28233"/>
                    <a:pt x="65427" y="28233"/>
                  </a:cubicBezTo>
                  <a:cubicBezTo>
                    <a:pt x="65199" y="28233"/>
                    <a:pt x="64851" y="28363"/>
                    <a:pt x="64671" y="28601"/>
                  </a:cubicBezTo>
                  <a:cubicBezTo>
                    <a:pt x="64532" y="28784"/>
                    <a:pt x="64290" y="28868"/>
                    <a:pt x="64501" y="29277"/>
                  </a:cubicBezTo>
                  <a:cubicBezTo>
                    <a:pt x="64755" y="29764"/>
                    <a:pt x="64456" y="30481"/>
                    <a:pt x="65015" y="30925"/>
                  </a:cubicBezTo>
                  <a:cubicBezTo>
                    <a:pt x="64526" y="31790"/>
                    <a:pt x="65321" y="32561"/>
                    <a:pt x="65197" y="33432"/>
                  </a:cubicBezTo>
                  <a:cubicBezTo>
                    <a:pt x="65130" y="33891"/>
                    <a:pt x="65387" y="34420"/>
                    <a:pt x="65464" y="34930"/>
                  </a:cubicBezTo>
                  <a:cubicBezTo>
                    <a:pt x="65648" y="36123"/>
                    <a:pt x="65576" y="37328"/>
                    <a:pt x="65639" y="38519"/>
                  </a:cubicBezTo>
                  <a:cubicBezTo>
                    <a:pt x="65695" y="39619"/>
                    <a:pt x="65326" y="40742"/>
                    <a:pt x="65124" y="41851"/>
                  </a:cubicBezTo>
                  <a:cubicBezTo>
                    <a:pt x="64861" y="43286"/>
                    <a:pt x="64680" y="44746"/>
                    <a:pt x="64273" y="46139"/>
                  </a:cubicBezTo>
                  <a:cubicBezTo>
                    <a:pt x="63929" y="47307"/>
                    <a:pt x="63898" y="48562"/>
                    <a:pt x="63302" y="49657"/>
                  </a:cubicBezTo>
                  <a:cubicBezTo>
                    <a:pt x="63251" y="49751"/>
                    <a:pt x="63263" y="49894"/>
                    <a:pt x="63195" y="49956"/>
                  </a:cubicBezTo>
                  <a:cubicBezTo>
                    <a:pt x="62428" y="50642"/>
                    <a:pt x="62302" y="51636"/>
                    <a:pt x="61922" y="52512"/>
                  </a:cubicBezTo>
                  <a:cubicBezTo>
                    <a:pt x="61435" y="53632"/>
                    <a:pt x="60852" y="54713"/>
                    <a:pt x="60085" y="55667"/>
                  </a:cubicBezTo>
                  <a:cubicBezTo>
                    <a:pt x="59881" y="55919"/>
                    <a:pt x="59915" y="56199"/>
                    <a:pt x="59760" y="56449"/>
                  </a:cubicBezTo>
                  <a:cubicBezTo>
                    <a:pt x="59212" y="57331"/>
                    <a:pt x="58380" y="58023"/>
                    <a:pt x="58002" y="59007"/>
                  </a:cubicBezTo>
                  <a:cubicBezTo>
                    <a:pt x="57947" y="59148"/>
                    <a:pt x="57866" y="59183"/>
                    <a:pt x="57777" y="59183"/>
                  </a:cubicBezTo>
                  <a:cubicBezTo>
                    <a:pt x="57692" y="59183"/>
                    <a:pt x="57599" y="59151"/>
                    <a:pt x="57515" y="59151"/>
                  </a:cubicBezTo>
                  <a:cubicBezTo>
                    <a:pt x="57437" y="59151"/>
                    <a:pt x="57366" y="59180"/>
                    <a:pt x="57316" y="59290"/>
                  </a:cubicBezTo>
                  <a:cubicBezTo>
                    <a:pt x="56977" y="60036"/>
                    <a:pt x="56403" y="60576"/>
                    <a:pt x="55655" y="60923"/>
                  </a:cubicBezTo>
                  <a:cubicBezTo>
                    <a:pt x="55631" y="60932"/>
                    <a:pt x="55595" y="60967"/>
                    <a:pt x="55600" y="60976"/>
                  </a:cubicBezTo>
                  <a:cubicBezTo>
                    <a:pt x="56020" y="62014"/>
                    <a:pt x="55060" y="61634"/>
                    <a:pt x="54693" y="61861"/>
                  </a:cubicBezTo>
                  <a:cubicBezTo>
                    <a:pt x="54603" y="61917"/>
                    <a:pt x="54454" y="61958"/>
                    <a:pt x="54432" y="62034"/>
                  </a:cubicBezTo>
                  <a:cubicBezTo>
                    <a:pt x="54087" y="63191"/>
                    <a:pt x="52719" y="63162"/>
                    <a:pt x="52125" y="64042"/>
                  </a:cubicBezTo>
                  <a:cubicBezTo>
                    <a:pt x="51565" y="64871"/>
                    <a:pt x="50583" y="65308"/>
                    <a:pt x="49762" y="65563"/>
                  </a:cubicBezTo>
                  <a:cubicBezTo>
                    <a:pt x="48925" y="65823"/>
                    <a:pt x="48286" y="66396"/>
                    <a:pt x="47404" y="66613"/>
                  </a:cubicBezTo>
                  <a:cubicBezTo>
                    <a:pt x="45955" y="66971"/>
                    <a:pt x="44572" y="67677"/>
                    <a:pt x="43115" y="68096"/>
                  </a:cubicBezTo>
                  <a:cubicBezTo>
                    <a:pt x="41770" y="68483"/>
                    <a:pt x="40481" y="69103"/>
                    <a:pt x="39036" y="69103"/>
                  </a:cubicBezTo>
                  <a:cubicBezTo>
                    <a:pt x="38989" y="69103"/>
                    <a:pt x="38943" y="69102"/>
                    <a:pt x="38896" y="69101"/>
                  </a:cubicBezTo>
                  <a:cubicBezTo>
                    <a:pt x="38715" y="69096"/>
                    <a:pt x="38535" y="69094"/>
                    <a:pt x="38355" y="69094"/>
                  </a:cubicBezTo>
                  <a:cubicBezTo>
                    <a:pt x="37128" y="69094"/>
                    <a:pt x="35904" y="69194"/>
                    <a:pt x="34672" y="69194"/>
                  </a:cubicBezTo>
                  <a:cubicBezTo>
                    <a:pt x="34502" y="69194"/>
                    <a:pt x="34332" y="69192"/>
                    <a:pt x="34162" y="69188"/>
                  </a:cubicBezTo>
                  <a:cubicBezTo>
                    <a:pt x="32586" y="69148"/>
                    <a:pt x="31051" y="68987"/>
                    <a:pt x="29503" y="68751"/>
                  </a:cubicBezTo>
                  <a:cubicBezTo>
                    <a:pt x="27997" y="68521"/>
                    <a:pt x="26605" y="67884"/>
                    <a:pt x="25140" y="67581"/>
                  </a:cubicBezTo>
                  <a:cubicBezTo>
                    <a:pt x="23232" y="67186"/>
                    <a:pt x="21627" y="66114"/>
                    <a:pt x="19815" y="65539"/>
                  </a:cubicBezTo>
                  <a:cubicBezTo>
                    <a:pt x="19308" y="65378"/>
                    <a:pt x="18906" y="65017"/>
                    <a:pt x="18499" y="64745"/>
                  </a:cubicBezTo>
                  <a:cubicBezTo>
                    <a:pt x="16887" y="63670"/>
                    <a:pt x="15202" y="62720"/>
                    <a:pt x="13801" y="61295"/>
                  </a:cubicBezTo>
                  <a:cubicBezTo>
                    <a:pt x="12743" y="60218"/>
                    <a:pt x="11562" y="59209"/>
                    <a:pt x="10546" y="58098"/>
                  </a:cubicBezTo>
                  <a:cubicBezTo>
                    <a:pt x="9591" y="57054"/>
                    <a:pt x="8521" y="56113"/>
                    <a:pt x="7712" y="54875"/>
                  </a:cubicBezTo>
                  <a:cubicBezTo>
                    <a:pt x="6741" y="53391"/>
                    <a:pt x="5915" y="51852"/>
                    <a:pt x="5173" y="50267"/>
                  </a:cubicBezTo>
                  <a:cubicBezTo>
                    <a:pt x="4917" y="49721"/>
                    <a:pt x="4739" y="49046"/>
                    <a:pt x="4501" y="48505"/>
                  </a:cubicBezTo>
                  <a:cubicBezTo>
                    <a:pt x="4174" y="47758"/>
                    <a:pt x="3936" y="46982"/>
                    <a:pt x="3726" y="46224"/>
                  </a:cubicBezTo>
                  <a:cubicBezTo>
                    <a:pt x="3243" y="44490"/>
                    <a:pt x="2837" y="42727"/>
                    <a:pt x="2720" y="40913"/>
                  </a:cubicBezTo>
                  <a:cubicBezTo>
                    <a:pt x="2687" y="40423"/>
                    <a:pt x="2524" y="39955"/>
                    <a:pt x="2389" y="39480"/>
                  </a:cubicBezTo>
                  <a:cubicBezTo>
                    <a:pt x="2120" y="38528"/>
                    <a:pt x="1905" y="37516"/>
                    <a:pt x="2200" y="36487"/>
                  </a:cubicBezTo>
                  <a:cubicBezTo>
                    <a:pt x="2266" y="36260"/>
                    <a:pt x="2174" y="35893"/>
                    <a:pt x="2101" y="35693"/>
                  </a:cubicBezTo>
                  <a:cubicBezTo>
                    <a:pt x="1878" y="35086"/>
                    <a:pt x="2140" y="34478"/>
                    <a:pt x="1964" y="33896"/>
                  </a:cubicBezTo>
                  <a:cubicBezTo>
                    <a:pt x="1883" y="33627"/>
                    <a:pt x="1888" y="33403"/>
                    <a:pt x="2098" y="33171"/>
                  </a:cubicBezTo>
                  <a:cubicBezTo>
                    <a:pt x="2235" y="33020"/>
                    <a:pt x="2359" y="32773"/>
                    <a:pt x="2261" y="32574"/>
                  </a:cubicBezTo>
                  <a:cubicBezTo>
                    <a:pt x="1900" y="31838"/>
                    <a:pt x="2157" y="31130"/>
                    <a:pt x="2250" y="30391"/>
                  </a:cubicBezTo>
                  <a:cubicBezTo>
                    <a:pt x="2479" y="28594"/>
                    <a:pt x="3092" y="26891"/>
                    <a:pt x="3403" y="25119"/>
                  </a:cubicBezTo>
                  <a:cubicBezTo>
                    <a:pt x="3481" y="24685"/>
                    <a:pt x="3817" y="24449"/>
                    <a:pt x="3982" y="24089"/>
                  </a:cubicBezTo>
                  <a:cubicBezTo>
                    <a:pt x="4201" y="23612"/>
                    <a:pt x="3596" y="23066"/>
                    <a:pt x="4276" y="22549"/>
                  </a:cubicBezTo>
                  <a:cubicBezTo>
                    <a:pt x="4679" y="22244"/>
                    <a:pt x="4682" y="21439"/>
                    <a:pt x="4912" y="20877"/>
                  </a:cubicBezTo>
                  <a:cubicBezTo>
                    <a:pt x="5357" y="19799"/>
                    <a:pt x="5775" y="18701"/>
                    <a:pt x="6318" y="17671"/>
                  </a:cubicBezTo>
                  <a:cubicBezTo>
                    <a:pt x="6901" y="16560"/>
                    <a:pt x="7555" y="15491"/>
                    <a:pt x="8342" y="14488"/>
                  </a:cubicBezTo>
                  <a:cubicBezTo>
                    <a:pt x="9037" y="13603"/>
                    <a:pt x="9723" y="12715"/>
                    <a:pt x="10459" y="11861"/>
                  </a:cubicBezTo>
                  <a:cubicBezTo>
                    <a:pt x="10862" y="11392"/>
                    <a:pt x="11351" y="11025"/>
                    <a:pt x="11775" y="10585"/>
                  </a:cubicBezTo>
                  <a:cubicBezTo>
                    <a:pt x="13558" y="8728"/>
                    <a:pt x="15756" y="7390"/>
                    <a:pt x="17948" y="6086"/>
                  </a:cubicBezTo>
                  <a:cubicBezTo>
                    <a:pt x="19270" y="5301"/>
                    <a:pt x="20701" y="4705"/>
                    <a:pt x="22137" y="4117"/>
                  </a:cubicBezTo>
                  <a:cubicBezTo>
                    <a:pt x="23116" y="3717"/>
                    <a:pt x="24141" y="3387"/>
                    <a:pt x="25121" y="3129"/>
                  </a:cubicBezTo>
                  <a:cubicBezTo>
                    <a:pt x="26355" y="2804"/>
                    <a:pt x="27686" y="2665"/>
                    <a:pt x="28982" y="2491"/>
                  </a:cubicBezTo>
                  <a:cubicBezTo>
                    <a:pt x="30214" y="2325"/>
                    <a:pt x="31452" y="2091"/>
                    <a:pt x="32684" y="2042"/>
                  </a:cubicBezTo>
                  <a:cubicBezTo>
                    <a:pt x="33123" y="2024"/>
                    <a:pt x="33565" y="2016"/>
                    <a:pt x="34009" y="2016"/>
                  </a:cubicBezTo>
                  <a:cubicBezTo>
                    <a:pt x="34685" y="2016"/>
                    <a:pt x="35365" y="2035"/>
                    <a:pt x="36043" y="2067"/>
                  </a:cubicBezTo>
                  <a:cubicBezTo>
                    <a:pt x="36632" y="2094"/>
                    <a:pt x="37229" y="2241"/>
                    <a:pt x="37830" y="2241"/>
                  </a:cubicBezTo>
                  <a:cubicBezTo>
                    <a:pt x="38176" y="2241"/>
                    <a:pt x="38524" y="2192"/>
                    <a:pt x="38873" y="2043"/>
                  </a:cubicBezTo>
                  <a:cubicBezTo>
                    <a:pt x="38924" y="2021"/>
                    <a:pt x="38977" y="2012"/>
                    <a:pt x="39031" y="2012"/>
                  </a:cubicBezTo>
                  <a:close/>
                  <a:moveTo>
                    <a:pt x="33221" y="0"/>
                  </a:moveTo>
                  <a:cubicBezTo>
                    <a:pt x="33034" y="0"/>
                    <a:pt x="32834" y="33"/>
                    <a:pt x="32655" y="57"/>
                  </a:cubicBezTo>
                  <a:cubicBezTo>
                    <a:pt x="30838" y="290"/>
                    <a:pt x="29021" y="528"/>
                    <a:pt x="27209" y="792"/>
                  </a:cubicBezTo>
                  <a:cubicBezTo>
                    <a:pt x="25838" y="993"/>
                    <a:pt x="24483" y="1198"/>
                    <a:pt x="23148" y="1656"/>
                  </a:cubicBezTo>
                  <a:cubicBezTo>
                    <a:pt x="22333" y="1934"/>
                    <a:pt x="21509" y="2205"/>
                    <a:pt x="20737" y="2571"/>
                  </a:cubicBezTo>
                  <a:cubicBezTo>
                    <a:pt x="20096" y="2874"/>
                    <a:pt x="19337" y="2952"/>
                    <a:pt x="18808" y="3454"/>
                  </a:cubicBezTo>
                  <a:cubicBezTo>
                    <a:pt x="18338" y="3901"/>
                    <a:pt x="17648" y="4212"/>
                    <a:pt x="17189" y="4243"/>
                  </a:cubicBezTo>
                  <a:cubicBezTo>
                    <a:pt x="16627" y="4281"/>
                    <a:pt x="16435" y="4958"/>
                    <a:pt x="15964" y="4958"/>
                  </a:cubicBezTo>
                  <a:cubicBezTo>
                    <a:pt x="15883" y="4958"/>
                    <a:pt x="15793" y="4938"/>
                    <a:pt x="15691" y="4890"/>
                  </a:cubicBezTo>
                  <a:cubicBezTo>
                    <a:pt x="15689" y="5924"/>
                    <a:pt x="14300" y="5200"/>
                    <a:pt x="14101" y="6134"/>
                  </a:cubicBezTo>
                  <a:cubicBezTo>
                    <a:pt x="14060" y="6323"/>
                    <a:pt x="13362" y="6624"/>
                    <a:pt x="12973" y="6870"/>
                  </a:cubicBezTo>
                  <a:cubicBezTo>
                    <a:pt x="11999" y="7488"/>
                    <a:pt x="11256" y="8417"/>
                    <a:pt x="10246" y="8998"/>
                  </a:cubicBezTo>
                  <a:cubicBezTo>
                    <a:pt x="10103" y="9081"/>
                    <a:pt x="10070" y="9180"/>
                    <a:pt x="10117" y="9327"/>
                  </a:cubicBezTo>
                  <a:cubicBezTo>
                    <a:pt x="10173" y="9500"/>
                    <a:pt x="10141" y="9611"/>
                    <a:pt x="9978" y="9611"/>
                  </a:cubicBezTo>
                  <a:cubicBezTo>
                    <a:pt x="9954" y="9611"/>
                    <a:pt x="9927" y="9608"/>
                    <a:pt x="9898" y="9603"/>
                  </a:cubicBezTo>
                  <a:cubicBezTo>
                    <a:pt x="9856" y="9596"/>
                    <a:pt x="9816" y="9593"/>
                    <a:pt x="9780" y="9593"/>
                  </a:cubicBezTo>
                  <a:cubicBezTo>
                    <a:pt x="9420" y="9593"/>
                    <a:pt x="9302" y="9913"/>
                    <a:pt x="9146" y="10176"/>
                  </a:cubicBezTo>
                  <a:cubicBezTo>
                    <a:pt x="9011" y="10406"/>
                    <a:pt x="8885" y="10625"/>
                    <a:pt x="8634" y="10772"/>
                  </a:cubicBezTo>
                  <a:cubicBezTo>
                    <a:pt x="8228" y="11007"/>
                    <a:pt x="7528" y="11092"/>
                    <a:pt x="7975" y="11861"/>
                  </a:cubicBezTo>
                  <a:cubicBezTo>
                    <a:pt x="7994" y="11892"/>
                    <a:pt x="7927" y="12013"/>
                    <a:pt x="7874" y="12038"/>
                  </a:cubicBezTo>
                  <a:cubicBezTo>
                    <a:pt x="7208" y="12355"/>
                    <a:pt x="6909" y="13066"/>
                    <a:pt x="6444" y="13477"/>
                  </a:cubicBezTo>
                  <a:cubicBezTo>
                    <a:pt x="5725" y="14112"/>
                    <a:pt x="5525" y="14980"/>
                    <a:pt x="4937" y="15647"/>
                  </a:cubicBezTo>
                  <a:cubicBezTo>
                    <a:pt x="4056" y="16649"/>
                    <a:pt x="4178" y="18197"/>
                    <a:pt x="3306" y="19275"/>
                  </a:cubicBezTo>
                  <a:cubicBezTo>
                    <a:pt x="2837" y="19856"/>
                    <a:pt x="2793" y="20633"/>
                    <a:pt x="2463" y="21289"/>
                  </a:cubicBezTo>
                  <a:cubicBezTo>
                    <a:pt x="1927" y="22359"/>
                    <a:pt x="1770" y="23568"/>
                    <a:pt x="1483" y="24710"/>
                  </a:cubicBezTo>
                  <a:cubicBezTo>
                    <a:pt x="1340" y="25281"/>
                    <a:pt x="1239" y="25996"/>
                    <a:pt x="1076" y="26555"/>
                  </a:cubicBezTo>
                  <a:cubicBezTo>
                    <a:pt x="774" y="27568"/>
                    <a:pt x="544" y="28602"/>
                    <a:pt x="387" y="29649"/>
                  </a:cubicBezTo>
                  <a:cubicBezTo>
                    <a:pt x="242" y="30621"/>
                    <a:pt x="131" y="31614"/>
                    <a:pt x="163" y="32592"/>
                  </a:cubicBezTo>
                  <a:cubicBezTo>
                    <a:pt x="178" y="33034"/>
                    <a:pt x="1" y="33462"/>
                    <a:pt x="119" y="33893"/>
                  </a:cubicBezTo>
                  <a:cubicBezTo>
                    <a:pt x="478" y="35206"/>
                    <a:pt x="133" y="36559"/>
                    <a:pt x="391" y="37897"/>
                  </a:cubicBezTo>
                  <a:cubicBezTo>
                    <a:pt x="620" y="39078"/>
                    <a:pt x="550" y="40316"/>
                    <a:pt x="611" y="41529"/>
                  </a:cubicBezTo>
                  <a:cubicBezTo>
                    <a:pt x="665" y="42660"/>
                    <a:pt x="1087" y="43721"/>
                    <a:pt x="1251" y="44821"/>
                  </a:cubicBezTo>
                  <a:cubicBezTo>
                    <a:pt x="1407" y="45852"/>
                    <a:pt x="1619" y="46887"/>
                    <a:pt x="2011" y="47808"/>
                  </a:cubicBezTo>
                  <a:cubicBezTo>
                    <a:pt x="2771" y="49597"/>
                    <a:pt x="3408" y="51468"/>
                    <a:pt x="4557" y="53064"/>
                  </a:cubicBezTo>
                  <a:cubicBezTo>
                    <a:pt x="4923" y="53571"/>
                    <a:pt x="5195" y="54127"/>
                    <a:pt x="5573" y="54629"/>
                  </a:cubicBezTo>
                  <a:cubicBezTo>
                    <a:pt x="6253" y="55527"/>
                    <a:pt x="7014" y="56381"/>
                    <a:pt x="7636" y="57292"/>
                  </a:cubicBezTo>
                  <a:cubicBezTo>
                    <a:pt x="8877" y="59114"/>
                    <a:pt x="10484" y="60537"/>
                    <a:pt x="12026" y="62052"/>
                  </a:cubicBezTo>
                  <a:cubicBezTo>
                    <a:pt x="12110" y="62134"/>
                    <a:pt x="12206" y="62146"/>
                    <a:pt x="12301" y="62146"/>
                  </a:cubicBezTo>
                  <a:cubicBezTo>
                    <a:pt x="12339" y="62146"/>
                    <a:pt x="12378" y="62144"/>
                    <a:pt x="12416" y="62144"/>
                  </a:cubicBezTo>
                  <a:cubicBezTo>
                    <a:pt x="12531" y="62144"/>
                    <a:pt x="12635" y="62163"/>
                    <a:pt x="12699" y="62318"/>
                  </a:cubicBezTo>
                  <a:cubicBezTo>
                    <a:pt x="13070" y="63214"/>
                    <a:pt x="13882" y="63644"/>
                    <a:pt x="14645" y="64123"/>
                  </a:cubicBezTo>
                  <a:cubicBezTo>
                    <a:pt x="15692" y="64779"/>
                    <a:pt x="16745" y="65428"/>
                    <a:pt x="17788" y="66095"/>
                  </a:cubicBezTo>
                  <a:cubicBezTo>
                    <a:pt x="18502" y="66551"/>
                    <a:pt x="19222" y="66982"/>
                    <a:pt x="20037" y="67239"/>
                  </a:cubicBezTo>
                  <a:cubicBezTo>
                    <a:pt x="20406" y="67354"/>
                    <a:pt x="20465" y="67830"/>
                    <a:pt x="20851" y="67956"/>
                  </a:cubicBezTo>
                  <a:cubicBezTo>
                    <a:pt x="22377" y="68457"/>
                    <a:pt x="23922" y="68902"/>
                    <a:pt x="25446" y="69415"/>
                  </a:cubicBezTo>
                  <a:cubicBezTo>
                    <a:pt x="26876" y="69896"/>
                    <a:pt x="28388" y="70157"/>
                    <a:pt x="29898" y="70350"/>
                  </a:cubicBezTo>
                  <a:cubicBezTo>
                    <a:pt x="30312" y="70403"/>
                    <a:pt x="30726" y="70446"/>
                    <a:pt x="31140" y="70479"/>
                  </a:cubicBezTo>
                  <a:cubicBezTo>
                    <a:pt x="31346" y="70495"/>
                    <a:pt x="31552" y="70501"/>
                    <a:pt x="31758" y="70501"/>
                  </a:cubicBezTo>
                  <a:cubicBezTo>
                    <a:pt x="32309" y="70501"/>
                    <a:pt x="32859" y="70459"/>
                    <a:pt x="33411" y="70459"/>
                  </a:cubicBezTo>
                  <a:cubicBezTo>
                    <a:pt x="33758" y="70459"/>
                    <a:pt x="34105" y="70476"/>
                    <a:pt x="34453" y="70530"/>
                  </a:cubicBezTo>
                  <a:cubicBezTo>
                    <a:pt x="34924" y="70604"/>
                    <a:pt x="35406" y="70631"/>
                    <a:pt x="35888" y="70631"/>
                  </a:cubicBezTo>
                  <a:cubicBezTo>
                    <a:pt x="36229" y="70631"/>
                    <a:pt x="36569" y="70618"/>
                    <a:pt x="36906" y="70599"/>
                  </a:cubicBezTo>
                  <a:cubicBezTo>
                    <a:pt x="37826" y="70548"/>
                    <a:pt x="38739" y="70389"/>
                    <a:pt x="39489" y="70297"/>
                  </a:cubicBezTo>
                  <a:cubicBezTo>
                    <a:pt x="39636" y="70326"/>
                    <a:pt x="39776" y="70339"/>
                    <a:pt x="39911" y="70339"/>
                  </a:cubicBezTo>
                  <a:cubicBezTo>
                    <a:pt x="40662" y="70339"/>
                    <a:pt x="41243" y="69952"/>
                    <a:pt x="41873" y="69933"/>
                  </a:cubicBezTo>
                  <a:cubicBezTo>
                    <a:pt x="43042" y="69899"/>
                    <a:pt x="44079" y="69407"/>
                    <a:pt x="45181" y="69148"/>
                  </a:cubicBezTo>
                  <a:cubicBezTo>
                    <a:pt x="46375" y="68864"/>
                    <a:pt x="47486" y="68334"/>
                    <a:pt x="48629" y="67903"/>
                  </a:cubicBezTo>
                  <a:cubicBezTo>
                    <a:pt x="49953" y="67402"/>
                    <a:pt x="51167" y="66707"/>
                    <a:pt x="52400" y="66067"/>
                  </a:cubicBezTo>
                  <a:cubicBezTo>
                    <a:pt x="53372" y="65563"/>
                    <a:pt x="54186" y="64736"/>
                    <a:pt x="55151" y="64162"/>
                  </a:cubicBezTo>
                  <a:cubicBezTo>
                    <a:pt x="55286" y="64082"/>
                    <a:pt x="55403" y="63966"/>
                    <a:pt x="55513" y="63851"/>
                  </a:cubicBezTo>
                  <a:cubicBezTo>
                    <a:pt x="56045" y="63302"/>
                    <a:pt x="56485" y="62598"/>
                    <a:pt x="57120" y="62225"/>
                  </a:cubicBezTo>
                  <a:cubicBezTo>
                    <a:pt x="58234" y="61572"/>
                    <a:pt x="58791" y="60436"/>
                    <a:pt x="59701" y="59615"/>
                  </a:cubicBezTo>
                  <a:cubicBezTo>
                    <a:pt x="60780" y="58638"/>
                    <a:pt x="61389" y="57284"/>
                    <a:pt x="62193" y="56085"/>
                  </a:cubicBezTo>
                  <a:cubicBezTo>
                    <a:pt x="63406" y="54279"/>
                    <a:pt x="64318" y="52288"/>
                    <a:pt x="64893" y="50191"/>
                  </a:cubicBezTo>
                  <a:cubicBezTo>
                    <a:pt x="65422" y="48268"/>
                    <a:pt x="65822" y="46311"/>
                    <a:pt x="66379" y="44398"/>
                  </a:cubicBezTo>
                  <a:cubicBezTo>
                    <a:pt x="66967" y="42380"/>
                    <a:pt x="67165" y="40302"/>
                    <a:pt x="67326" y="38238"/>
                  </a:cubicBezTo>
                  <a:cubicBezTo>
                    <a:pt x="67477" y="36321"/>
                    <a:pt x="67217" y="34389"/>
                    <a:pt x="66780" y="32497"/>
                  </a:cubicBezTo>
                  <a:cubicBezTo>
                    <a:pt x="66611" y="31763"/>
                    <a:pt x="66510" y="31012"/>
                    <a:pt x="66379" y="30268"/>
                  </a:cubicBezTo>
                  <a:cubicBezTo>
                    <a:pt x="66325" y="29965"/>
                    <a:pt x="66380" y="29758"/>
                    <a:pt x="66750" y="29758"/>
                  </a:cubicBezTo>
                  <a:cubicBezTo>
                    <a:pt x="66755" y="29758"/>
                    <a:pt x="66761" y="29758"/>
                    <a:pt x="66766" y="29758"/>
                  </a:cubicBezTo>
                  <a:cubicBezTo>
                    <a:pt x="66804" y="29758"/>
                    <a:pt x="66842" y="29759"/>
                    <a:pt x="66880" y="29759"/>
                  </a:cubicBezTo>
                  <a:cubicBezTo>
                    <a:pt x="67853" y="29759"/>
                    <a:pt x="68826" y="29590"/>
                    <a:pt x="69781" y="29503"/>
                  </a:cubicBezTo>
                  <a:cubicBezTo>
                    <a:pt x="71534" y="29343"/>
                    <a:pt x="73316" y="29212"/>
                    <a:pt x="75059" y="28860"/>
                  </a:cubicBezTo>
                  <a:cubicBezTo>
                    <a:pt x="75836" y="28705"/>
                    <a:pt x="76011" y="28261"/>
                    <a:pt x="75907" y="27616"/>
                  </a:cubicBezTo>
                  <a:cubicBezTo>
                    <a:pt x="75775" y="26780"/>
                    <a:pt x="75521" y="25926"/>
                    <a:pt x="75167" y="25205"/>
                  </a:cubicBezTo>
                  <a:cubicBezTo>
                    <a:pt x="74173" y="23173"/>
                    <a:pt x="73373" y="21045"/>
                    <a:pt x="71914" y="19228"/>
                  </a:cubicBezTo>
                  <a:cubicBezTo>
                    <a:pt x="70831" y="17878"/>
                    <a:pt x="69829" y="16454"/>
                    <a:pt x="68698" y="15134"/>
                  </a:cubicBezTo>
                  <a:cubicBezTo>
                    <a:pt x="67748" y="14026"/>
                    <a:pt x="66628" y="13079"/>
                    <a:pt x="65598" y="12055"/>
                  </a:cubicBezTo>
                  <a:cubicBezTo>
                    <a:pt x="64542" y="11007"/>
                    <a:pt x="63294" y="10098"/>
                    <a:pt x="62022" y="9252"/>
                  </a:cubicBezTo>
                  <a:cubicBezTo>
                    <a:pt x="60116" y="7986"/>
                    <a:pt x="58296" y="6584"/>
                    <a:pt x="56230" y="5579"/>
                  </a:cubicBezTo>
                  <a:cubicBezTo>
                    <a:pt x="54869" y="4916"/>
                    <a:pt x="53531" y="4209"/>
                    <a:pt x="52105" y="3675"/>
                  </a:cubicBezTo>
                  <a:cubicBezTo>
                    <a:pt x="51521" y="3456"/>
                    <a:pt x="50927" y="3295"/>
                    <a:pt x="50341" y="3101"/>
                  </a:cubicBezTo>
                  <a:cubicBezTo>
                    <a:pt x="49757" y="2908"/>
                    <a:pt x="49235" y="2591"/>
                    <a:pt x="48615" y="2441"/>
                  </a:cubicBezTo>
                  <a:cubicBezTo>
                    <a:pt x="47914" y="2272"/>
                    <a:pt x="47147" y="2322"/>
                    <a:pt x="46500" y="1855"/>
                  </a:cubicBezTo>
                  <a:cubicBezTo>
                    <a:pt x="46025" y="1511"/>
                    <a:pt x="45377" y="1580"/>
                    <a:pt x="44821" y="1281"/>
                  </a:cubicBezTo>
                  <a:cubicBezTo>
                    <a:pt x="44670" y="1199"/>
                    <a:pt x="44457" y="1186"/>
                    <a:pt x="44222" y="1186"/>
                  </a:cubicBezTo>
                  <a:cubicBezTo>
                    <a:pt x="44113" y="1186"/>
                    <a:pt x="43999" y="1189"/>
                    <a:pt x="43884" y="1189"/>
                  </a:cubicBezTo>
                  <a:cubicBezTo>
                    <a:pt x="43698" y="1189"/>
                    <a:pt x="43510" y="1182"/>
                    <a:pt x="43334" y="1144"/>
                  </a:cubicBezTo>
                  <a:cubicBezTo>
                    <a:pt x="41733" y="800"/>
                    <a:pt x="40125" y="472"/>
                    <a:pt x="38504" y="262"/>
                  </a:cubicBezTo>
                  <a:cubicBezTo>
                    <a:pt x="37990" y="196"/>
                    <a:pt x="37472" y="154"/>
                    <a:pt x="36946" y="154"/>
                  </a:cubicBezTo>
                  <a:cubicBezTo>
                    <a:pt x="36584" y="154"/>
                    <a:pt x="36218" y="173"/>
                    <a:pt x="35845" y="218"/>
                  </a:cubicBezTo>
                  <a:cubicBezTo>
                    <a:pt x="35506" y="259"/>
                    <a:pt x="35120" y="322"/>
                    <a:pt x="34726" y="322"/>
                  </a:cubicBezTo>
                  <a:cubicBezTo>
                    <a:pt x="34352" y="322"/>
                    <a:pt x="33970" y="265"/>
                    <a:pt x="33613" y="78"/>
                  </a:cubicBezTo>
                  <a:cubicBezTo>
                    <a:pt x="33502" y="20"/>
                    <a:pt x="33365" y="0"/>
                    <a:pt x="3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3;p33">
              <a:extLst>
                <a:ext uri="{FF2B5EF4-FFF2-40B4-BE49-F238E27FC236}">
                  <a16:creationId xmlns:a16="http://schemas.microsoft.com/office/drawing/2014/main" id="{2737315B-FE2A-47AE-9C94-9C4ABC0585DD}"/>
                </a:ext>
              </a:extLst>
            </p:cNvPr>
            <p:cNvSpPr/>
            <p:nvPr/>
          </p:nvSpPr>
          <p:spPr>
            <a:xfrm>
              <a:off x="1560411" y="1479416"/>
              <a:ext cx="951930" cy="881790"/>
            </a:xfrm>
            <a:custGeom>
              <a:avLst/>
              <a:gdLst/>
              <a:ahLst/>
              <a:cxnLst/>
              <a:rect l="l" t="t" r="r" b="b"/>
              <a:pathLst>
                <a:path w="72528" h="67184" extrusionOk="0">
                  <a:moveTo>
                    <a:pt x="37153" y="1"/>
                  </a:moveTo>
                  <a:cubicBezTo>
                    <a:pt x="37099" y="1"/>
                    <a:pt x="37046" y="10"/>
                    <a:pt x="36995" y="32"/>
                  </a:cubicBezTo>
                  <a:cubicBezTo>
                    <a:pt x="36646" y="181"/>
                    <a:pt x="36298" y="230"/>
                    <a:pt x="35952" y="230"/>
                  </a:cubicBezTo>
                  <a:cubicBezTo>
                    <a:pt x="35351" y="230"/>
                    <a:pt x="34754" y="83"/>
                    <a:pt x="34165" y="56"/>
                  </a:cubicBezTo>
                  <a:cubicBezTo>
                    <a:pt x="33487" y="24"/>
                    <a:pt x="32807" y="5"/>
                    <a:pt x="32131" y="5"/>
                  </a:cubicBezTo>
                  <a:cubicBezTo>
                    <a:pt x="31687" y="5"/>
                    <a:pt x="31245" y="13"/>
                    <a:pt x="30806" y="31"/>
                  </a:cubicBezTo>
                  <a:cubicBezTo>
                    <a:pt x="29574" y="80"/>
                    <a:pt x="28336" y="314"/>
                    <a:pt x="27104" y="480"/>
                  </a:cubicBezTo>
                  <a:cubicBezTo>
                    <a:pt x="25808" y="654"/>
                    <a:pt x="24477" y="793"/>
                    <a:pt x="23243" y="1118"/>
                  </a:cubicBezTo>
                  <a:cubicBezTo>
                    <a:pt x="22263" y="1376"/>
                    <a:pt x="21238" y="1706"/>
                    <a:pt x="20259" y="2106"/>
                  </a:cubicBezTo>
                  <a:cubicBezTo>
                    <a:pt x="18823" y="2694"/>
                    <a:pt x="17392" y="3290"/>
                    <a:pt x="16070" y="4075"/>
                  </a:cubicBezTo>
                  <a:cubicBezTo>
                    <a:pt x="13878" y="5379"/>
                    <a:pt x="11680" y="6717"/>
                    <a:pt x="9897" y="8574"/>
                  </a:cubicBezTo>
                  <a:cubicBezTo>
                    <a:pt x="9473" y="9014"/>
                    <a:pt x="8984" y="9381"/>
                    <a:pt x="8581" y="9850"/>
                  </a:cubicBezTo>
                  <a:cubicBezTo>
                    <a:pt x="7845" y="10704"/>
                    <a:pt x="7159" y="11592"/>
                    <a:pt x="6464" y="12477"/>
                  </a:cubicBezTo>
                  <a:cubicBezTo>
                    <a:pt x="5677" y="13480"/>
                    <a:pt x="5023" y="14549"/>
                    <a:pt x="4440" y="15660"/>
                  </a:cubicBezTo>
                  <a:cubicBezTo>
                    <a:pt x="3897" y="16690"/>
                    <a:pt x="3479" y="17788"/>
                    <a:pt x="3034" y="18866"/>
                  </a:cubicBezTo>
                  <a:cubicBezTo>
                    <a:pt x="2804" y="19428"/>
                    <a:pt x="2801" y="20233"/>
                    <a:pt x="2398" y="20538"/>
                  </a:cubicBezTo>
                  <a:cubicBezTo>
                    <a:pt x="1718" y="21055"/>
                    <a:pt x="2323" y="21601"/>
                    <a:pt x="2104" y="22078"/>
                  </a:cubicBezTo>
                  <a:cubicBezTo>
                    <a:pt x="1939" y="22438"/>
                    <a:pt x="1603" y="22674"/>
                    <a:pt x="1525" y="23108"/>
                  </a:cubicBezTo>
                  <a:cubicBezTo>
                    <a:pt x="1214" y="24880"/>
                    <a:pt x="601" y="26583"/>
                    <a:pt x="372" y="28380"/>
                  </a:cubicBezTo>
                  <a:cubicBezTo>
                    <a:pt x="279" y="29119"/>
                    <a:pt x="22" y="29827"/>
                    <a:pt x="383" y="30563"/>
                  </a:cubicBezTo>
                  <a:cubicBezTo>
                    <a:pt x="481" y="30762"/>
                    <a:pt x="357" y="31009"/>
                    <a:pt x="220" y="31160"/>
                  </a:cubicBezTo>
                  <a:cubicBezTo>
                    <a:pt x="10" y="31392"/>
                    <a:pt x="5" y="31616"/>
                    <a:pt x="86" y="31885"/>
                  </a:cubicBezTo>
                  <a:cubicBezTo>
                    <a:pt x="262" y="32467"/>
                    <a:pt x="0" y="33075"/>
                    <a:pt x="223" y="33682"/>
                  </a:cubicBezTo>
                  <a:cubicBezTo>
                    <a:pt x="296" y="33882"/>
                    <a:pt x="388" y="34249"/>
                    <a:pt x="322" y="34476"/>
                  </a:cubicBezTo>
                  <a:cubicBezTo>
                    <a:pt x="27" y="35505"/>
                    <a:pt x="242" y="36517"/>
                    <a:pt x="511" y="37469"/>
                  </a:cubicBezTo>
                  <a:cubicBezTo>
                    <a:pt x="646" y="37944"/>
                    <a:pt x="809" y="38412"/>
                    <a:pt x="842" y="38902"/>
                  </a:cubicBezTo>
                  <a:cubicBezTo>
                    <a:pt x="959" y="40716"/>
                    <a:pt x="1365" y="42479"/>
                    <a:pt x="1848" y="44213"/>
                  </a:cubicBezTo>
                  <a:cubicBezTo>
                    <a:pt x="2058" y="44971"/>
                    <a:pt x="2296" y="45747"/>
                    <a:pt x="2623" y="46494"/>
                  </a:cubicBezTo>
                  <a:cubicBezTo>
                    <a:pt x="2861" y="47035"/>
                    <a:pt x="3039" y="47710"/>
                    <a:pt x="3295" y="48256"/>
                  </a:cubicBezTo>
                  <a:cubicBezTo>
                    <a:pt x="4037" y="49841"/>
                    <a:pt x="4863" y="51380"/>
                    <a:pt x="5834" y="52864"/>
                  </a:cubicBezTo>
                  <a:cubicBezTo>
                    <a:pt x="6643" y="54102"/>
                    <a:pt x="7713" y="55043"/>
                    <a:pt x="8668" y="56087"/>
                  </a:cubicBezTo>
                  <a:cubicBezTo>
                    <a:pt x="9684" y="57198"/>
                    <a:pt x="10865" y="58207"/>
                    <a:pt x="11923" y="59284"/>
                  </a:cubicBezTo>
                  <a:cubicBezTo>
                    <a:pt x="13324" y="60709"/>
                    <a:pt x="15009" y="61659"/>
                    <a:pt x="16621" y="62734"/>
                  </a:cubicBezTo>
                  <a:cubicBezTo>
                    <a:pt x="17028" y="63006"/>
                    <a:pt x="17430" y="63367"/>
                    <a:pt x="17937" y="63528"/>
                  </a:cubicBezTo>
                  <a:cubicBezTo>
                    <a:pt x="19749" y="64103"/>
                    <a:pt x="21354" y="65175"/>
                    <a:pt x="23262" y="65570"/>
                  </a:cubicBezTo>
                  <a:cubicBezTo>
                    <a:pt x="24727" y="65873"/>
                    <a:pt x="26119" y="66510"/>
                    <a:pt x="27625" y="66740"/>
                  </a:cubicBezTo>
                  <a:cubicBezTo>
                    <a:pt x="29173" y="66976"/>
                    <a:pt x="30708" y="67137"/>
                    <a:pt x="32284" y="67177"/>
                  </a:cubicBezTo>
                  <a:cubicBezTo>
                    <a:pt x="32454" y="67181"/>
                    <a:pt x="32624" y="67183"/>
                    <a:pt x="32794" y="67183"/>
                  </a:cubicBezTo>
                  <a:cubicBezTo>
                    <a:pt x="34026" y="67183"/>
                    <a:pt x="35250" y="67083"/>
                    <a:pt x="36477" y="67083"/>
                  </a:cubicBezTo>
                  <a:cubicBezTo>
                    <a:pt x="36657" y="67083"/>
                    <a:pt x="36837" y="67085"/>
                    <a:pt x="37018" y="67090"/>
                  </a:cubicBezTo>
                  <a:cubicBezTo>
                    <a:pt x="37065" y="67091"/>
                    <a:pt x="37111" y="67092"/>
                    <a:pt x="37158" y="67092"/>
                  </a:cubicBezTo>
                  <a:cubicBezTo>
                    <a:pt x="38603" y="67092"/>
                    <a:pt x="39892" y="66472"/>
                    <a:pt x="41237" y="66085"/>
                  </a:cubicBezTo>
                  <a:cubicBezTo>
                    <a:pt x="42694" y="65666"/>
                    <a:pt x="44077" y="64960"/>
                    <a:pt x="45526" y="64602"/>
                  </a:cubicBezTo>
                  <a:cubicBezTo>
                    <a:pt x="46408" y="64385"/>
                    <a:pt x="47047" y="63812"/>
                    <a:pt x="47884" y="63552"/>
                  </a:cubicBezTo>
                  <a:cubicBezTo>
                    <a:pt x="48705" y="63297"/>
                    <a:pt x="49687" y="62860"/>
                    <a:pt x="50247" y="62031"/>
                  </a:cubicBezTo>
                  <a:cubicBezTo>
                    <a:pt x="50841" y="61151"/>
                    <a:pt x="52209" y="61180"/>
                    <a:pt x="52554" y="60023"/>
                  </a:cubicBezTo>
                  <a:cubicBezTo>
                    <a:pt x="52576" y="59947"/>
                    <a:pt x="52725" y="59906"/>
                    <a:pt x="52815" y="59850"/>
                  </a:cubicBezTo>
                  <a:cubicBezTo>
                    <a:pt x="53182" y="59623"/>
                    <a:pt x="54142" y="60003"/>
                    <a:pt x="53722" y="58965"/>
                  </a:cubicBezTo>
                  <a:cubicBezTo>
                    <a:pt x="53717" y="58956"/>
                    <a:pt x="53753" y="58921"/>
                    <a:pt x="53777" y="58912"/>
                  </a:cubicBezTo>
                  <a:cubicBezTo>
                    <a:pt x="54525" y="58565"/>
                    <a:pt x="55099" y="58025"/>
                    <a:pt x="55438" y="57279"/>
                  </a:cubicBezTo>
                  <a:cubicBezTo>
                    <a:pt x="55488" y="57169"/>
                    <a:pt x="55559" y="57140"/>
                    <a:pt x="55637" y="57140"/>
                  </a:cubicBezTo>
                  <a:cubicBezTo>
                    <a:pt x="55721" y="57140"/>
                    <a:pt x="55814" y="57172"/>
                    <a:pt x="55899" y="57172"/>
                  </a:cubicBezTo>
                  <a:cubicBezTo>
                    <a:pt x="55988" y="57172"/>
                    <a:pt x="56069" y="57137"/>
                    <a:pt x="56124" y="56996"/>
                  </a:cubicBezTo>
                  <a:cubicBezTo>
                    <a:pt x="56502" y="56012"/>
                    <a:pt x="57334" y="55320"/>
                    <a:pt x="57882" y="54438"/>
                  </a:cubicBezTo>
                  <a:cubicBezTo>
                    <a:pt x="58037" y="54188"/>
                    <a:pt x="58003" y="53908"/>
                    <a:pt x="58207" y="53656"/>
                  </a:cubicBezTo>
                  <a:cubicBezTo>
                    <a:pt x="58974" y="52702"/>
                    <a:pt x="59557" y="51621"/>
                    <a:pt x="60044" y="50501"/>
                  </a:cubicBezTo>
                  <a:cubicBezTo>
                    <a:pt x="60424" y="49625"/>
                    <a:pt x="60550" y="48631"/>
                    <a:pt x="61317" y="47945"/>
                  </a:cubicBezTo>
                  <a:cubicBezTo>
                    <a:pt x="61385" y="47883"/>
                    <a:pt x="61373" y="47740"/>
                    <a:pt x="61424" y="47646"/>
                  </a:cubicBezTo>
                  <a:cubicBezTo>
                    <a:pt x="62020" y="46551"/>
                    <a:pt x="62051" y="45296"/>
                    <a:pt x="62395" y="44128"/>
                  </a:cubicBezTo>
                  <a:cubicBezTo>
                    <a:pt x="62802" y="42735"/>
                    <a:pt x="62983" y="41275"/>
                    <a:pt x="63246" y="39840"/>
                  </a:cubicBezTo>
                  <a:cubicBezTo>
                    <a:pt x="63448" y="38731"/>
                    <a:pt x="63817" y="37608"/>
                    <a:pt x="63761" y="36508"/>
                  </a:cubicBezTo>
                  <a:cubicBezTo>
                    <a:pt x="63698" y="35317"/>
                    <a:pt x="63770" y="34112"/>
                    <a:pt x="63586" y="32919"/>
                  </a:cubicBezTo>
                  <a:cubicBezTo>
                    <a:pt x="63509" y="32409"/>
                    <a:pt x="63252" y="31880"/>
                    <a:pt x="63319" y="31421"/>
                  </a:cubicBezTo>
                  <a:cubicBezTo>
                    <a:pt x="63443" y="30550"/>
                    <a:pt x="62648" y="29779"/>
                    <a:pt x="63137" y="28914"/>
                  </a:cubicBezTo>
                  <a:cubicBezTo>
                    <a:pt x="62578" y="28470"/>
                    <a:pt x="62877" y="27753"/>
                    <a:pt x="62623" y="27266"/>
                  </a:cubicBezTo>
                  <a:cubicBezTo>
                    <a:pt x="62412" y="26857"/>
                    <a:pt x="62654" y="26773"/>
                    <a:pt x="62793" y="26590"/>
                  </a:cubicBezTo>
                  <a:cubicBezTo>
                    <a:pt x="62973" y="26352"/>
                    <a:pt x="63321" y="26222"/>
                    <a:pt x="63549" y="26222"/>
                  </a:cubicBezTo>
                  <a:cubicBezTo>
                    <a:pt x="63582" y="26222"/>
                    <a:pt x="63613" y="26224"/>
                    <a:pt x="63641" y="26230"/>
                  </a:cubicBezTo>
                  <a:cubicBezTo>
                    <a:pt x="63772" y="26257"/>
                    <a:pt x="63902" y="26269"/>
                    <a:pt x="64031" y="26269"/>
                  </a:cubicBezTo>
                  <a:cubicBezTo>
                    <a:pt x="64648" y="26269"/>
                    <a:pt x="65234" y="26010"/>
                    <a:pt x="65857" y="26010"/>
                  </a:cubicBezTo>
                  <a:cubicBezTo>
                    <a:pt x="65968" y="26010"/>
                    <a:pt x="66080" y="26018"/>
                    <a:pt x="66194" y="26037"/>
                  </a:cubicBezTo>
                  <a:cubicBezTo>
                    <a:pt x="66365" y="26067"/>
                    <a:pt x="66569" y="26087"/>
                    <a:pt x="66774" y="26087"/>
                  </a:cubicBezTo>
                  <a:cubicBezTo>
                    <a:pt x="67005" y="26087"/>
                    <a:pt x="67236" y="26061"/>
                    <a:pt x="67426" y="25992"/>
                  </a:cubicBezTo>
                  <a:cubicBezTo>
                    <a:pt x="67810" y="25853"/>
                    <a:pt x="68197" y="25829"/>
                    <a:pt x="68558" y="25829"/>
                  </a:cubicBezTo>
                  <a:cubicBezTo>
                    <a:pt x="68755" y="25829"/>
                    <a:pt x="68945" y="25836"/>
                    <a:pt x="69123" y="25836"/>
                  </a:cubicBezTo>
                  <a:cubicBezTo>
                    <a:pt x="69325" y="25836"/>
                    <a:pt x="69512" y="25827"/>
                    <a:pt x="69677" y="25787"/>
                  </a:cubicBezTo>
                  <a:cubicBezTo>
                    <a:pt x="69714" y="25788"/>
                    <a:pt x="69751" y="25788"/>
                    <a:pt x="69787" y="25788"/>
                  </a:cubicBezTo>
                  <a:cubicBezTo>
                    <a:pt x="70695" y="25788"/>
                    <a:pt x="71381" y="25478"/>
                    <a:pt x="72094" y="25478"/>
                  </a:cubicBezTo>
                  <a:cubicBezTo>
                    <a:pt x="72165" y="25478"/>
                    <a:pt x="72237" y="25481"/>
                    <a:pt x="72309" y="25488"/>
                  </a:cubicBezTo>
                  <a:cubicBezTo>
                    <a:pt x="72320" y="25489"/>
                    <a:pt x="72330" y="25490"/>
                    <a:pt x="72340" y="25490"/>
                  </a:cubicBezTo>
                  <a:cubicBezTo>
                    <a:pt x="72527" y="25490"/>
                    <a:pt x="72503" y="25311"/>
                    <a:pt x="72446" y="25143"/>
                  </a:cubicBezTo>
                  <a:cubicBezTo>
                    <a:pt x="71616" y="22764"/>
                    <a:pt x="70632" y="20476"/>
                    <a:pt x="69113" y="18427"/>
                  </a:cubicBezTo>
                  <a:cubicBezTo>
                    <a:pt x="68235" y="17239"/>
                    <a:pt x="67387" y="15996"/>
                    <a:pt x="66348" y="14980"/>
                  </a:cubicBezTo>
                  <a:cubicBezTo>
                    <a:pt x="64966" y="13631"/>
                    <a:pt x="63729" y="12076"/>
                    <a:pt x="62129" y="11013"/>
                  </a:cubicBezTo>
                  <a:cubicBezTo>
                    <a:pt x="60554" y="9968"/>
                    <a:pt x="59221" y="8635"/>
                    <a:pt x="57608" y="7636"/>
                  </a:cubicBezTo>
                  <a:cubicBezTo>
                    <a:pt x="56297" y="6824"/>
                    <a:pt x="54999" y="5984"/>
                    <a:pt x="53679" y="5180"/>
                  </a:cubicBezTo>
                  <a:cubicBezTo>
                    <a:pt x="53120" y="4839"/>
                    <a:pt x="52478" y="4777"/>
                    <a:pt x="51955" y="4458"/>
                  </a:cubicBezTo>
                  <a:cubicBezTo>
                    <a:pt x="51505" y="4184"/>
                    <a:pt x="51060" y="4002"/>
                    <a:pt x="50561" y="3867"/>
                  </a:cubicBezTo>
                  <a:cubicBezTo>
                    <a:pt x="50124" y="3750"/>
                    <a:pt x="49811" y="3395"/>
                    <a:pt x="49334" y="3229"/>
                  </a:cubicBezTo>
                  <a:cubicBezTo>
                    <a:pt x="48470" y="2932"/>
                    <a:pt x="47467" y="2941"/>
                    <a:pt x="46728" y="2313"/>
                  </a:cubicBezTo>
                  <a:cubicBezTo>
                    <a:pt x="46336" y="1980"/>
                    <a:pt x="45861" y="1858"/>
                    <a:pt x="45406" y="1858"/>
                  </a:cubicBezTo>
                  <a:cubicBezTo>
                    <a:pt x="45290" y="1858"/>
                    <a:pt x="45176" y="1866"/>
                    <a:pt x="45065" y="1880"/>
                  </a:cubicBezTo>
                  <a:cubicBezTo>
                    <a:pt x="45030" y="1885"/>
                    <a:pt x="44996" y="1887"/>
                    <a:pt x="44964" y="1887"/>
                  </a:cubicBezTo>
                  <a:cubicBezTo>
                    <a:pt x="44459" y="1887"/>
                    <a:pt x="44220" y="1379"/>
                    <a:pt x="43700" y="1379"/>
                  </a:cubicBezTo>
                  <a:cubicBezTo>
                    <a:pt x="43664" y="1379"/>
                    <a:pt x="43626" y="1382"/>
                    <a:pt x="43587" y="1387"/>
                  </a:cubicBezTo>
                  <a:cubicBezTo>
                    <a:pt x="43534" y="1394"/>
                    <a:pt x="43480" y="1398"/>
                    <a:pt x="43427" y="1398"/>
                  </a:cubicBezTo>
                  <a:cubicBezTo>
                    <a:pt x="42771" y="1398"/>
                    <a:pt x="42151" y="892"/>
                    <a:pt x="41487" y="794"/>
                  </a:cubicBezTo>
                  <a:cubicBezTo>
                    <a:pt x="40325" y="620"/>
                    <a:pt x="39154" y="533"/>
                    <a:pt x="37996" y="287"/>
                  </a:cubicBezTo>
                  <a:cubicBezTo>
                    <a:pt x="37710" y="227"/>
                    <a:pt x="37417" y="1"/>
                    <a:pt x="37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FAST AND OPEN SOURCE</a:t>
              </a:r>
              <a:endParaRPr dirty="0"/>
            </a:p>
          </p:txBody>
        </p:sp>
      </p:grpSp>
      <p:grpSp>
        <p:nvGrpSpPr>
          <p:cNvPr id="20" name="Google Shape;971;p33">
            <a:extLst>
              <a:ext uri="{FF2B5EF4-FFF2-40B4-BE49-F238E27FC236}">
                <a16:creationId xmlns:a16="http://schemas.microsoft.com/office/drawing/2014/main" id="{F8DA0515-2586-482E-994A-560DDBE18C9E}"/>
              </a:ext>
            </a:extLst>
          </p:cNvPr>
          <p:cNvGrpSpPr/>
          <p:nvPr/>
        </p:nvGrpSpPr>
        <p:grpSpPr>
          <a:xfrm>
            <a:off x="694912" y="791849"/>
            <a:ext cx="1392187" cy="1198952"/>
            <a:chOff x="1535763" y="1453020"/>
            <a:chExt cx="997658" cy="927032"/>
          </a:xfrm>
        </p:grpSpPr>
        <p:sp>
          <p:nvSpPr>
            <p:cNvPr id="21" name="Google Shape;972;p33">
              <a:extLst>
                <a:ext uri="{FF2B5EF4-FFF2-40B4-BE49-F238E27FC236}">
                  <a16:creationId xmlns:a16="http://schemas.microsoft.com/office/drawing/2014/main" id="{011AC1E5-E2F1-45BA-84EF-E6071694EAB6}"/>
                </a:ext>
              </a:extLst>
            </p:cNvPr>
            <p:cNvSpPr/>
            <p:nvPr/>
          </p:nvSpPr>
          <p:spPr>
            <a:xfrm>
              <a:off x="1535763" y="1453020"/>
              <a:ext cx="997658" cy="927032"/>
            </a:xfrm>
            <a:custGeom>
              <a:avLst/>
              <a:gdLst/>
              <a:ahLst/>
              <a:cxnLst/>
              <a:rect l="l" t="t" r="r" b="b"/>
              <a:pathLst>
                <a:path w="76012" h="70631" extrusionOk="0">
                  <a:moveTo>
                    <a:pt x="39031" y="2012"/>
                  </a:moveTo>
                  <a:cubicBezTo>
                    <a:pt x="39295" y="2012"/>
                    <a:pt x="39588" y="2238"/>
                    <a:pt x="39874" y="2298"/>
                  </a:cubicBezTo>
                  <a:cubicBezTo>
                    <a:pt x="41032" y="2544"/>
                    <a:pt x="42203" y="2631"/>
                    <a:pt x="43365" y="2805"/>
                  </a:cubicBezTo>
                  <a:cubicBezTo>
                    <a:pt x="44029" y="2903"/>
                    <a:pt x="44649" y="3409"/>
                    <a:pt x="45305" y="3409"/>
                  </a:cubicBezTo>
                  <a:cubicBezTo>
                    <a:pt x="45358" y="3409"/>
                    <a:pt x="45412" y="3405"/>
                    <a:pt x="45465" y="3398"/>
                  </a:cubicBezTo>
                  <a:cubicBezTo>
                    <a:pt x="45504" y="3393"/>
                    <a:pt x="45542" y="3390"/>
                    <a:pt x="45578" y="3390"/>
                  </a:cubicBezTo>
                  <a:cubicBezTo>
                    <a:pt x="46098" y="3390"/>
                    <a:pt x="46337" y="3898"/>
                    <a:pt x="46842" y="3898"/>
                  </a:cubicBezTo>
                  <a:cubicBezTo>
                    <a:pt x="46874" y="3898"/>
                    <a:pt x="46908" y="3896"/>
                    <a:pt x="46943" y="3891"/>
                  </a:cubicBezTo>
                  <a:cubicBezTo>
                    <a:pt x="47054" y="3877"/>
                    <a:pt x="47168" y="3869"/>
                    <a:pt x="47284" y="3869"/>
                  </a:cubicBezTo>
                  <a:cubicBezTo>
                    <a:pt x="47739" y="3869"/>
                    <a:pt x="48214" y="3991"/>
                    <a:pt x="48606" y="4324"/>
                  </a:cubicBezTo>
                  <a:cubicBezTo>
                    <a:pt x="49345" y="4952"/>
                    <a:pt x="50348" y="4943"/>
                    <a:pt x="51212" y="5240"/>
                  </a:cubicBezTo>
                  <a:cubicBezTo>
                    <a:pt x="51689" y="5406"/>
                    <a:pt x="52002" y="5761"/>
                    <a:pt x="52439" y="5878"/>
                  </a:cubicBezTo>
                  <a:cubicBezTo>
                    <a:pt x="52938" y="6013"/>
                    <a:pt x="53383" y="6195"/>
                    <a:pt x="53833" y="6469"/>
                  </a:cubicBezTo>
                  <a:cubicBezTo>
                    <a:pt x="54356" y="6788"/>
                    <a:pt x="54998" y="6850"/>
                    <a:pt x="55557" y="7191"/>
                  </a:cubicBezTo>
                  <a:cubicBezTo>
                    <a:pt x="56877" y="7995"/>
                    <a:pt x="58175" y="8835"/>
                    <a:pt x="59486" y="9647"/>
                  </a:cubicBezTo>
                  <a:cubicBezTo>
                    <a:pt x="61099" y="10646"/>
                    <a:pt x="62432" y="11979"/>
                    <a:pt x="64007" y="13024"/>
                  </a:cubicBezTo>
                  <a:cubicBezTo>
                    <a:pt x="65607" y="14087"/>
                    <a:pt x="66844" y="15642"/>
                    <a:pt x="68224" y="16991"/>
                  </a:cubicBezTo>
                  <a:cubicBezTo>
                    <a:pt x="69265" y="18007"/>
                    <a:pt x="70111" y="19250"/>
                    <a:pt x="70991" y="20438"/>
                  </a:cubicBezTo>
                  <a:cubicBezTo>
                    <a:pt x="72510" y="22487"/>
                    <a:pt x="73494" y="24775"/>
                    <a:pt x="74324" y="27154"/>
                  </a:cubicBezTo>
                  <a:cubicBezTo>
                    <a:pt x="74381" y="27322"/>
                    <a:pt x="74405" y="27501"/>
                    <a:pt x="74218" y="27501"/>
                  </a:cubicBezTo>
                  <a:cubicBezTo>
                    <a:pt x="74208" y="27501"/>
                    <a:pt x="74198" y="27500"/>
                    <a:pt x="74187" y="27499"/>
                  </a:cubicBezTo>
                  <a:cubicBezTo>
                    <a:pt x="74115" y="27492"/>
                    <a:pt x="74043" y="27489"/>
                    <a:pt x="73972" y="27489"/>
                  </a:cubicBezTo>
                  <a:cubicBezTo>
                    <a:pt x="73258" y="27489"/>
                    <a:pt x="72573" y="27799"/>
                    <a:pt x="71665" y="27799"/>
                  </a:cubicBezTo>
                  <a:cubicBezTo>
                    <a:pt x="71629" y="27799"/>
                    <a:pt x="71592" y="27799"/>
                    <a:pt x="71555" y="27798"/>
                  </a:cubicBezTo>
                  <a:cubicBezTo>
                    <a:pt x="71390" y="27838"/>
                    <a:pt x="71203" y="27847"/>
                    <a:pt x="71001" y="27847"/>
                  </a:cubicBezTo>
                  <a:cubicBezTo>
                    <a:pt x="70823" y="27847"/>
                    <a:pt x="70633" y="27840"/>
                    <a:pt x="70436" y="27840"/>
                  </a:cubicBezTo>
                  <a:cubicBezTo>
                    <a:pt x="70075" y="27840"/>
                    <a:pt x="69688" y="27864"/>
                    <a:pt x="69304" y="28003"/>
                  </a:cubicBezTo>
                  <a:cubicBezTo>
                    <a:pt x="69114" y="28072"/>
                    <a:pt x="68883" y="28098"/>
                    <a:pt x="68652" y="28098"/>
                  </a:cubicBezTo>
                  <a:cubicBezTo>
                    <a:pt x="68447" y="28098"/>
                    <a:pt x="68243" y="28078"/>
                    <a:pt x="68072" y="28048"/>
                  </a:cubicBezTo>
                  <a:cubicBezTo>
                    <a:pt x="67958" y="28029"/>
                    <a:pt x="67846" y="28021"/>
                    <a:pt x="67735" y="28021"/>
                  </a:cubicBezTo>
                  <a:cubicBezTo>
                    <a:pt x="67112" y="28021"/>
                    <a:pt x="66526" y="28280"/>
                    <a:pt x="65909" y="28280"/>
                  </a:cubicBezTo>
                  <a:cubicBezTo>
                    <a:pt x="65780" y="28280"/>
                    <a:pt x="65650" y="28268"/>
                    <a:pt x="65519" y="28241"/>
                  </a:cubicBezTo>
                  <a:cubicBezTo>
                    <a:pt x="65491" y="28235"/>
                    <a:pt x="65460" y="28233"/>
                    <a:pt x="65427" y="28233"/>
                  </a:cubicBezTo>
                  <a:cubicBezTo>
                    <a:pt x="65199" y="28233"/>
                    <a:pt x="64851" y="28363"/>
                    <a:pt x="64671" y="28601"/>
                  </a:cubicBezTo>
                  <a:cubicBezTo>
                    <a:pt x="64532" y="28784"/>
                    <a:pt x="64290" y="28868"/>
                    <a:pt x="64501" y="29277"/>
                  </a:cubicBezTo>
                  <a:cubicBezTo>
                    <a:pt x="64755" y="29764"/>
                    <a:pt x="64456" y="30481"/>
                    <a:pt x="65015" y="30925"/>
                  </a:cubicBezTo>
                  <a:cubicBezTo>
                    <a:pt x="64526" y="31790"/>
                    <a:pt x="65321" y="32561"/>
                    <a:pt x="65197" y="33432"/>
                  </a:cubicBezTo>
                  <a:cubicBezTo>
                    <a:pt x="65130" y="33891"/>
                    <a:pt x="65387" y="34420"/>
                    <a:pt x="65464" y="34930"/>
                  </a:cubicBezTo>
                  <a:cubicBezTo>
                    <a:pt x="65648" y="36123"/>
                    <a:pt x="65576" y="37328"/>
                    <a:pt x="65639" y="38519"/>
                  </a:cubicBezTo>
                  <a:cubicBezTo>
                    <a:pt x="65695" y="39619"/>
                    <a:pt x="65326" y="40742"/>
                    <a:pt x="65124" y="41851"/>
                  </a:cubicBezTo>
                  <a:cubicBezTo>
                    <a:pt x="64861" y="43286"/>
                    <a:pt x="64680" y="44746"/>
                    <a:pt x="64273" y="46139"/>
                  </a:cubicBezTo>
                  <a:cubicBezTo>
                    <a:pt x="63929" y="47307"/>
                    <a:pt x="63898" y="48562"/>
                    <a:pt x="63302" y="49657"/>
                  </a:cubicBezTo>
                  <a:cubicBezTo>
                    <a:pt x="63251" y="49751"/>
                    <a:pt x="63263" y="49894"/>
                    <a:pt x="63195" y="49956"/>
                  </a:cubicBezTo>
                  <a:cubicBezTo>
                    <a:pt x="62428" y="50642"/>
                    <a:pt x="62302" y="51636"/>
                    <a:pt x="61922" y="52512"/>
                  </a:cubicBezTo>
                  <a:cubicBezTo>
                    <a:pt x="61435" y="53632"/>
                    <a:pt x="60852" y="54713"/>
                    <a:pt x="60085" y="55667"/>
                  </a:cubicBezTo>
                  <a:cubicBezTo>
                    <a:pt x="59881" y="55919"/>
                    <a:pt x="59915" y="56199"/>
                    <a:pt x="59760" y="56449"/>
                  </a:cubicBezTo>
                  <a:cubicBezTo>
                    <a:pt x="59212" y="57331"/>
                    <a:pt x="58380" y="58023"/>
                    <a:pt x="58002" y="59007"/>
                  </a:cubicBezTo>
                  <a:cubicBezTo>
                    <a:pt x="57947" y="59148"/>
                    <a:pt x="57866" y="59183"/>
                    <a:pt x="57777" y="59183"/>
                  </a:cubicBezTo>
                  <a:cubicBezTo>
                    <a:pt x="57692" y="59183"/>
                    <a:pt x="57599" y="59151"/>
                    <a:pt x="57515" y="59151"/>
                  </a:cubicBezTo>
                  <a:cubicBezTo>
                    <a:pt x="57437" y="59151"/>
                    <a:pt x="57366" y="59180"/>
                    <a:pt x="57316" y="59290"/>
                  </a:cubicBezTo>
                  <a:cubicBezTo>
                    <a:pt x="56977" y="60036"/>
                    <a:pt x="56403" y="60576"/>
                    <a:pt x="55655" y="60923"/>
                  </a:cubicBezTo>
                  <a:cubicBezTo>
                    <a:pt x="55631" y="60932"/>
                    <a:pt x="55595" y="60967"/>
                    <a:pt x="55600" y="60976"/>
                  </a:cubicBezTo>
                  <a:cubicBezTo>
                    <a:pt x="56020" y="62014"/>
                    <a:pt x="55060" y="61634"/>
                    <a:pt x="54693" y="61861"/>
                  </a:cubicBezTo>
                  <a:cubicBezTo>
                    <a:pt x="54603" y="61917"/>
                    <a:pt x="54454" y="61958"/>
                    <a:pt x="54432" y="62034"/>
                  </a:cubicBezTo>
                  <a:cubicBezTo>
                    <a:pt x="54087" y="63191"/>
                    <a:pt x="52719" y="63162"/>
                    <a:pt x="52125" y="64042"/>
                  </a:cubicBezTo>
                  <a:cubicBezTo>
                    <a:pt x="51565" y="64871"/>
                    <a:pt x="50583" y="65308"/>
                    <a:pt x="49762" y="65563"/>
                  </a:cubicBezTo>
                  <a:cubicBezTo>
                    <a:pt x="48925" y="65823"/>
                    <a:pt x="48286" y="66396"/>
                    <a:pt x="47404" y="66613"/>
                  </a:cubicBezTo>
                  <a:cubicBezTo>
                    <a:pt x="45955" y="66971"/>
                    <a:pt x="44572" y="67677"/>
                    <a:pt x="43115" y="68096"/>
                  </a:cubicBezTo>
                  <a:cubicBezTo>
                    <a:pt x="41770" y="68483"/>
                    <a:pt x="40481" y="69103"/>
                    <a:pt x="39036" y="69103"/>
                  </a:cubicBezTo>
                  <a:cubicBezTo>
                    <a:pt x="38989" y="69103"/>
                    <a:pt x="38943" y="69102"/>
                    <a:pt x="38896" y="69101"/>
                  </a:cubicBezTo>
                  <a:cubicBezTo>
                    <a:pt x="38715" y="69096"/>
                    <a:pt x="38535" y="69094"/>
                    <a:pt x="38355" y="69094"/>
                  </a:cubicBezTo>
                  <a:cubicBezTo>
                    <a:pt x="37128" y="69094"/>
                    <a:pt x="35904" y="69194"/>
                    <a:pt x="34672" y="69194"/>
                  </a:cubicBezTo>
                  <a:cubicBezTo>
                    <a:pt x="34502" y="69194"/>
                    <a:pt x="34332" y="69192"/>
                    <a:pt x="34162" y="69188"/>
                  </a:cubicBezTo>
                  <a:cubicBezTo>
                    <a:pt x="32586" y="69148"/>
                    <a:pt x="31051" y="68987"/>
                    <a:pt x="29503" y="68751"/>
                  </a:cubicBezTo>
                  <a:cubicBezTo>
                    <a:pt x="27997" y="68521"/>
                    <a:pt x="26605" y="67884"/>
                    <a:pt x="25140" y="67581"/>
                  </a:cubicBezTo>
                  <a:cubicBezTo>
                    <a:pt x="23232" y="67186"/>
                    <a:pt x="21627" y="66114"/>
                    <a:pt x="19815" y="65539"/>
                  </a:cubicBezTo>
                  <a:cubicBezTo>
                    <a:pt x="19308" y="65378"/>
                    <a:pt x="18906" y="65017"/>
                    <a:pt x="18499" y="64745"/>
                  </a:cubicBezTo>
                  <a:cubicBezTo>
                    <a:pt x="16887" y="63670"/>
                    <a:pt x="15202" y="62720"/>
                    <a:pt x="13801" y="61295"/>
                  </a:cubicBezTo>
                  <a:cubicBezTo>
                    <a:pt x="12743" y="60218"/>
                    <a:pt x="11562" y="59209"/>
                    <a:pt x="10546" y="58098"/>
                  </a:cubicBezTo>
                  <a:cubicBezTo>
                    <a:pt x="9591" y="57054"/>
                    <a:pt x="8521" y="56113"/>
                    <a:pt x="7712" y="54875"/>
                  </a:cubicBezTo>
                  <a:cubicBezTo>
                    <a:pt x="6741" y="53391"/>
                    <a:pt x="5915" y="51852"/>
                    <a:pt x="5173" y="50267"/>
                  </a:cubicBezTo>
                  <a:cubicBezTo>
                    <a:pt x="4917" y="49721"/>
                    <a:pt x="4739" y="49046"/>
                    <a:pt x="4501" y="48505"/>
                  </a:cubicBezTo>
                  <a:cubicBezTo>
                    <a:pt x="4174" y="47758"/>
                    <a:pt x="3936" y="46982"/>
                    <a:pt x="3726" y="46224"/>
                  </a:cubicBezTo>
                  <a:cubicBezTo>
                    <a:pt x="3243" y="44490"/>
                    <a:pt x="2837" y="42727"/>
                    <a:pt x="2720" y="40913"/>
                  </a:cubicBezTo>
                  <a:cubicBezTo>
                    <a:pt x="2687" y="40423"/>
                    <a:pt x="2524" y="39955"/>
                    <a:pt x="2389" y="39480"/>
                  </a:cubicBezTo>
                  <a:cubicBezTo>
                    <a:pt x="2120" y="38528"/>
                    <a:pt x="1905" y="37516"/>
                    <a:pt x="2200" y="36487"/>
                  </a:cubicBezTo>
                  <a:cubicBezTo>
                    <a:pt x="2266" y="36260"/>
                    <a:pt x="2174" y="35893"/>
                    <a:pt x="2101" y="35693"/>
                  </a:cubicBezTo>
                  <a:cubicBezTo>
                    <a:pt x="1878" y="35086"/>
                    <a:pt x="2140" y="34478"/>
                    <a:pt x="1964" y="33896"/>
                  </a:cubicBezTo>
                  <a:cubicBezTo>
                    <a:pt x="1883" y="33627"/>
                    <a:pt x="1888" y="33403"/>
                    <a:pt x="2098" y="33171"/>
                  </a:cubicBezTo>
                  <a:cubicBezTo>
                    <a:pt x="2235" y="33020"/>
                    <a:pt x="2359" y="32773"/>
                    <a:pt x="2261" y="32574"/>
                  </a:cubicBezTo>
                  <a:cubicBezTo>
                    <a:pt x="1900" y="31838"/>
                    <a:pt x="2157" y="31130"/>
                    <a:pt x="2250" y="30391"/>
                  </a:cubicBezTo>
                  <a:cubicBezTo>
                    <a:pt x="2479" y="28594"/>
                    <a:pt x="3092" y="26891"/>
                    <a:pt x="3403" y="25119"/>
                  </a:cubicBezTo>
                  <a:cubicBezTo>
                    <a:pt x="3481" y="24685"/>
                    <a:pt x="3817" y="24449"/>
                    <a:pt x="3982" y="24089"/>
                  </a:cubicBezTo>
                  <a:cubicBezTo>
                    <a:pt x="4201" y="23612"/>
                    <a:pt x="3596" y="23066"/>
                    <a:pt x="4276" y="22549"/>
                  </a:cubicBezTo>
                  <a:cubicBezTo>
                    <a:pt x="4679" y="22244"/>
                    <a:pt x="4682" y="21439"/>
                    <a:pt x="4912" y="20877"/>
                  </a:cubicBezTo>
                  <a:cubicBezTo>
                    <a:pt x="5357" y="19799"/>
                    <a:pt x="5775" y="18701"/>
                    <a:pt x="6318" y="17671"/>
                  </a:cubicBezTo>
                  <a:cubicBezTo>
                    <a:pt x="6901" y="16560"/>
                    <a:pt x="7555" y="15491"/>
                    <a:pt x="8342" y="14488"/>
                  </a:cubicBezTo>
                  <a:cubicBezTo>
                    <a:pt x="9037" y="13603"/>
                    <a:pt x="9723" y="12715"/>
                    <a:pt x="10459" y="11861"/>
                  </a:cubicBezTo>
                  <a:cubicBezTo>
                    <a:pt x="10862" y="11392"/>
                    <a:pt x="11351" y="11025"/>
                    <a:pt x="11775" y="10585"/>
                  </a:cubicBezTo>
                  <a:cubicBezTo>
                    <a:pt x="13558" y="8728"/>
                    <a:pt x="15756" y="7390"/>
                    <a:pt x="17948" y="6086"/>
                  </a:cubicBezTo>
                  <a:cubicBezTo>
                    <a:pt x="19270" y="5301"/>
                    <a:pt x="20701" y="4705"/>
                    <a:pt x="22137" y="4117"/>
                  </a:cubicBezTo>
                  <a:cubicBezTo>
                    <a:pt x="23116" y="3717"/>
                    <a:pt x="24141" y="3387"/>
                    <a:pt x="25121" y="3129"/>
                  </a:cubicBezTo>
                  <a:cubicBezTo>
                    <a:pt x="26355" y="2804"/>
                    <a:pt x="27686" y="2665"/>
                    <a:pt x="28982" y="2491"/>
                  </a:cubicBezTo>
                  <a:cubicBezTo>
                    <a:pt x="30214" y="2325"/>
                    <a:pt x="31452" y="2091"/>
                    <a:pt x="32684" y="2042"/>
                  </a:cubicBezTo>
                  <a:cubicBezTo>
                    <a:pt x="33123" y="2024"/>
                    <a:pt x="33565" y="2016"/>
                    <a:pt x="34009" y="2016"/>
                  </a:cubicBezTo>
                  <a:cubicBezTo>
                    <a:pt x="34685" y="2016"/>
                    <a:pt x="35365" y="2035"/>
                    <a:pt x="36043" y="2067"/>
                  </a:cubicBezTo>
                  <a:cubicBezTo>
                    <a:pt x="36632" y="2094"/>
                    <a:pt x="37229" y="2241"/>
                    <a:pt x="37830" y="2241"/>
                  </a:cubicBezTo>
                  <a:cubicBezTo>
                    <a:pt x="38176" y="2241"/>
                    <a:pt x="38524" y="2192"/>
                    <a:pt x="38873" y="2043"/>
                  </a:cubicBezTo>
                  <a:cubicBezTo>
                    <a:pt x="38924" y="2021"/>
                    <a:pt x="38977" y="2012"/>
                    <a:pt x="39031" y="2012"/>
                  </a:cubicBezTo>
                  <a:close/>
                  <a:moveTo>
                    <a:pt x="33221" y="0"/>
                  </a:moveTo>
                  <a:cubicBezTo>
                    <a:pt x="33034" y="0"/>
                    <a:pt x="32834" y="33"/>
                    <a:pt x="32655" y="57"/>
                  </a:cubicBezTo>
                  <a:cubicBezTo>
                    <a:pt x="30838" y="290"/>
                    <a:pt x="29021" y="528"/>
                    <a:pt x="27209" y="792"/>
                  </a:cubicBezTo>
                  <a:cubicBezTo>
                    <a:pt x="25838" y="993"/>
                    <a:pt x="24483" y="1198"/>
                    <a:pt x="23148" y="1656"/>
                  </a:cubicBezTo>
                  <a:cubicBezTo>
                    <a:pt x="22333" y="1934"/>
                    <a:pt x="21509" y="2205"/>
                    <a:pt x="20737" y="2571"/>
                  </a:cubicBezTo>
                  <a:cubicBezTo>
                    <a:pt x="20096" y="2874"/>
                    <a:pt x="19337" y="2952"/>
                    <a:pt x="18808" y="3454"/>
                  </a:cubicBezTo>
                  <a:cubicBezTo>
                    <a:pt x="18338" y="3901"/>
                    <a:pt x="17648" y="4212"/>
                    <a:pt x="17189" y="4243"/>
                  </a:cubicBezTo>
                  <a:cubicBezTo>
                    <a:pt x="16627" y="4281"/>
                    <a:pt x="16435" y="4958"/>
                    <a:pt x="15964" y="4958"/>
                  </a:cubicBezTo>
                  <a:cubicBezTo>
                    <a:pt x="15883" y="4958"/>
                    <a:pt x="15793" y="4938"/>
                    <a:pt x="15691" y="4890"/>
                  </a:cubicBezTo>
                  <a:cubicBezTo>
                    <a:pt x="15689" y="5924"/>
                    <a:pt x="14300" y="5200"/>
                    <a:pt x="14101" y="6134"/>
                  </a:cubicBezTo>
                  <a:cubicBezTo>
                    <a:pt x="14060" y="6323"/>
                    <a:pt x="13362" y="6624"/>
                    <a:pt x="12973" y="6870"/>
                  </a:cubicBezTo>
                  <a:cubicBezTo>
                    <a:pt x="11999" y="7488"/>
                    <a:pt x="11256" y="8417"/>
                    <a:pt x="10246" y="8998"/>
                  </a:cubicBezTo>
                  <a:cubicBezTo>
                    <a:pt x="10103" y="9081"/>
                    <a:pt x="10070" y="9180"/>
                    <a:pt x="10117" y="9327"/>
                  </a:cubicBezTo>
                  <a:cubicBezTo>
                    <a:pt x="10173" y="9500"/>
                    <a:pt x="10141" y="9611"/>
                    <a:pt x="9978" y="9611"/>
                  </a:cubicBezTo>
                  <a:cubicBezTo>
                    <a:pt x="9954" y="9611"/>
                    <a:pt x="9927" y="9608"/>
                    <a:pt x="9898" y="9603"/>
                  </a:cubicBezTo>
                  <a:cubicBezTo>
                    <a:pt x="9856" y="9596"/>
                    <a:pt x="9816" y="9593"/>
                    <a:pt x="9780" y="9593"/>
                  </a:cubicBezTo>
                  <a:cubicBezTo>
                    <a:pt x="9420" y="9593"/>
                    <a:pt x="9302" y="9913"/>
                    <a:pt x="9146" y="10176"/>
                  </a:cubicBezTo>
                  <a:cubicBezTo>
                    <a:pt x="9011" y="10406"/>
                    <a:pt x="8885" y="10625"/>
                    <a:pt x="8634" y="10772"/>
                  </a:cubicBezTo>
                  <a:cubicBezTo>
                    <a:pt x="8228" y="11007"/>
                    <a:pt x="7528" y="11092"/>
                    <a:pt x="7975" y="11861"/>
                  </a:cubicBezTo>
                  <a:cubicBezTo>
                    <a:pt x="7994" y="11892"/>
                    <a:pt x="7927" y="12013"/>
                    <a:pt x="7874" y="12038"/>
                  </a:cubicBezTo>
                  <a:cubicBezTo>
                    <a:pt x="7208" y="12355"/>
                    <a:pt x="6909" y="13066"/>
                    <a:pt x="6444" y="13477"/>
                  </a:cubicBezTo>
                  <a:cubicBezTo>
                    <a:pt x="5725" y="14112"/>
                    <a:pt x="5525" y="14980"/>
                    <a:pt x="4937" y="15647"/>
                  </a:cubicBezTo>
                  <a:cubicBezTo>
                    <a:pt x="4056" y="16649"/>
                    <a:pt x="4178" y="18197"/>
                    <a:pt x="3306" y="19275"/>
                  </a:cubicBezTo>
                  <a:cubicBezTo>
                    <a:pt x="2837" y="19856"/>
                    <a:pt x="2793" y="20633"/>
                    <a:pt x="2463" y="21289"/>
                  </a:cubicBezTo>
                  <a:cubicBezTo>
                    <a:pt x="1927" y="22359"/>
                    <a:pt x="1770" y="23568"/>
                    <a:pt x="1483" y="24710"/>
                  </a:cubicBezTo>
                  <a:cubicBezTo>
                    <a:pt x="1340" y="25281"/>
                    <a:pt x="1239" y="25996"/>
                    <a:pt x="1076" y="26555"/>
                  </a:cubicBezTo>
                  <a:cubicBezTo>
                    <a:pt x="774" y="27568"/>
                    <a:pt x="544" y="28602"/>
                    <a:pt x="387" y="29649"/>
                  </a:cubicBezTo>
                  <a:cubicBezTo>
                    <a:pt x="242" y="30621"/>
                    <a:pt x="131" y="31614"/>
                    <a:pt x="163" y="32592"/>
                  </a:cubicBezTo>
                  <a:cubicBezTo>
                    <a:pt x="178" y="33034"/>
                    <a:pt x="1" y="33462"/>
                    <a:pt x="119" y="33893"/>
                  </a:cubicBezTo>
                  <a:cubicBezTo>
                    <a:pt x="478" y="35206"/>
                    <a:pt x="133" y="36559"/>
                    <a:pt x="391" y="37897"/>
                  </a:cubicBezTo>
                  <a:cubicBezTo>
                    <a:pt x="620" y="39078"/>
                    <a:pt x="550" y="40316"/>
                    <a:pt x="611" y="41529"/>
                  </a:cubicBezTo>
                  <a:cubicBezTo>
                    <a:pt x="665" y="42660"/>
                    <a:pt x="1087" y="43721"/>
                    <a:pt x="1251" y="44821"/>
                  </a:cubicBezTo>
                  <a:cubicBezTo>
                    <a:pt x="1407" y="45852"/>
                    <a:pt x="1619" y="46887"/>
                    <a:pt x="2011" y="47808"/>
                  </a:cubicBezTo>
                  <a:cubicBezTo>
                    <a:pt x="2771" y="49597"/>
                    <a:pt x="3408" y="51468"/>
                    <a:pt x="4557" y="53064"/>
                  </a:cubicBezTo>
                  <a:cubicBezTo>
                    <a:pt x="4923" y="53571"/>
                    <a:pt x="5195" y="54127"/>
                    <a:pt x="5573" y="54629"/>
                  </a:cubicBezTo>
                  <a:cubicBezTo>
                    <a:pt x="6253" y="55527"/>
                    <a:pt x="7014" y="56381"/>
                    <a:pt x="7636" y="57292"/>
                  </a:cubicBezTo>
                  <a:cubicBezTo>
                    <a:pt x="8877" y="59114"/>
                    <a:pt x="10484" y="60537"/>
                    <a:pt x="12026" y="62052"/>
                  </a:cubicBezTo>
                  <a:cubicBezTo>
                    <a:pt x="12110" y="62134"/>
                    <a:pt x="12206" y="62146"/>
                    <a:pt x="12301" y="62146"/>
                  </a:cubicBezTo>
                  <a:cubicBezTo>
                    <a:pt x="12339" y="62146"/>
                    <a:pt x="12378" y="62144"/>
                    <a:pt x="12416" y="62144"/>
                  </a:cubicBezTo>
                  <a:cubicBezTo>
                    <a:pt x="12531" y="62144"/>
                    <a:pt x="12635" y="62163"/>
                    <a:pt x="12699" y="62318"/>
                  </a:cubicBezTo>
                  <a:cubicBezTo>
                    <a:pt x="13070" y="63214"/>
                    <a:pt x="13882" y="63644"/>
                    <a:pt x="14645" y="64123"/>
                  </a:cubicBezTo>
                  <a:cubicBezTo>
                    <a:pt x="15692" y="64779"/>
                    <a:pt x="16745" y="65428"/>
                    <a:pt x="17788" y="66095"/>
                  </a:cubicBezTo>
                  <a:cubicBezTo>
                    <a:pt x="18502" y="66551"/>
                    <a:pt x="19222" y="66982"/>
                    <a:pt x="20037" y="67239"/>
                  </a:cubicBezTo>
                  <a:cubicBezTo>
                    <a:pt x="20406" y="67354"/>
                    <a:pt x="20465" y="67830"/>
                    <a:pt x="20851" y="67956"/>
                  </a:cubicBezTo>
                  <a:cubicBezTo>
                    <a:pt x="22377" y="68457"/>
                    <a:pt x="23922" y="68902"/>
                    <a:pt x="25446" y="69415"/>
                  </a:cubicBezTo>
                  <a:cubicBezTo>
                    <a:pt x="26876" y="69896"/>
                    <a:pt x="28388" y="70157"/>
                    <a:pt x="29898" y="70350"/>
                  </a:cubicBezTo>
                  <a:cubicBezTo>
                    <a:pt x="30312" y="70403"/>
                    <a:pt x="30726" y="70446"/>
                    <a:pt x="31140" y="70479"/>
                  </a:cubicBezTo>
                  <a:cubicBezTo>
                    <a:pt x="31346" y="70495"/>
                    <a:pt x="31552" y="70501"/>
                    <a:pt x="31758" y="70501"/>
                  </a:cubicBezTo>
                  <a:cubicBezTo>
                    <a:pt x="32309" y="70501"/>
                    <a:pt x="32859" y="70459"/>
                    <a:pt x="33411" y="70459"/>
                  </a:cubicBezTo>
                  <a:cubicBezTo>
                    <a:pt x="33758" y="70459"/>
                    <a:pt x="34105" y="70476"/>
                    <a:pt x="34453" y="70530"/>
                  </a:cubicBezTo>
                  <a:cubicBezTo>
                    <a:pt x="34924" y="70604"/>
                    <a:pt x="35406" y="70631"/>
                    <a:pt x="35888" y="70631"/>
                  </a:cubicBezTo>
                  <a:cubicBezTo>
                    <a:pt x="36229" y="70631"/>
                    <a:pt x="36569" y="70618"/>
                    <a:pt x="36906" y="70599"/>
                  </a:cubicBezTo>
                  <a:cubicBezTo>
                    <a:pt x="37826" y="70548"/>
                    <a:pt x="38739" y="70389"/>
                    <a:pt x="39489" y="70297"/>
                  </a:cubicBezTo>
                  <a:cubicBezTo>
                    <a:pt x="39636" y="70326"/>
                    <a:pt x="39776" y="70339"/>
                    <a:pt x="39911" y="70339"/>
                  </a:cubicBezTo>
                  <a:cubicBezTo>
                    <a:pt x="40662" y="70339"/>
                    <a:pt x="41243" y="69952"/>
                    <a:pt x="41873" y="69933"/>
                  </a:cubicBezTo>
                  <a:cubicBezTo>
                    <a:pt x="43042" y="69899"/>
                    <a:pt x="44079" y="69407"/>
                    <a:pt x="45181" y="69148"/>
                  </a:cubicBezTo>
                  <a:cubicBezTo>
                    <a:pt x="46375" y="68864"/>
                    <a:pt x="47486" y="68334"/>
                    <a:pt x="48629" y="67903"/>
                  </a:cubicBezTo>
                  <a:cubicBezTo>
                    <a:pt x="49953" y="67402"/>
                    <a:pt x="51167" y="66707"/>
                    <a:pt x="52400" y="66067"/>
                  </a:cubicBezTo>
                  <a:cubicBezTo>
                    <a:pt x="53372" y="65563"/>
                    <a:pt x="54186" y="64736"/>
                    <a:pt x="55151" y="64162"/>
                  </a:cubicBezTo>
                  <a:cubicBezTo>
                    <a:pt x="55286" y="64082"/>
                    <a:pt x="55403" y="63966"/>
                    <a:pt x="55513" y="63851"/>
                  </a:cubicBezTo>
                  <a:cubicBezTo>
                    <a:pt x="56045" y="63302"/>
                    <a:pt x="56485" y="62598"/>
                    <a:pt x="57120" y="62225"/>
                  </a:cubicBezTo>
                  <a:cubicBezTo>
                    <a:pt x="58234" y="61572"/>
                    <a:pt x="58791" y="60436"/>
                    <a:pt x="59701" y="59615"/>
                  </a:cubicBezTo>
                  <a:cubicBezTo>
                    <a:pt x="60780" y="58638"/>
                    <a:pt x="61389" y="57284"/>
                    <a:pt x="62193" y="56085"/>
                  </a:cubicBezTo>
                  <a:cubicBezTo>
                    <a:pt x="63406" y="54279"/>
                    <a:pt x="64318" y="52288"/>
                    <a:pt x="64893" y="50191"/>
                  </a:cubicBezTo>
                  <a:cubicBezTo>
                    <a:pt x="65422" y="48268"/>
                    <a:pt x="65822" y="46311"/>
                    <a:pt x="66379" y="44398"/>
                  </a:cubicBezTo>
                  <a:cubicBezTo>
                    <a:pt x="66967" y="42380"/>
                    <a:pt x="67165" y="40302"/>
                    <a:pt x="67326" y="38238"/>
                  </a:cubicBezTo>
                  <a:cubicBezTo>
                    <a:pt x="67477" y="36321"/>
                    <a:pt x="67217" y="34389"/>
                    <a:pt x="66780" y="32497"/>
                  </a:cubicBezTo>
                  <a:cubicBezTo>
                    <a:pt x="66611" y="31763"/>
                    <a:pt x="66510" y="31012"/>
                    <a:pt x="66379" y="30268"/>
                  </a:cubicBezTo>
                  <a:cubicBezTo>
                    <a:pt x="66325" y="29965"/>
                    <a:pt x="66380" y="29758"/>
                    <a:pt x="66750" y="29758"/>
                  </a:cubicBezTo>
                  <a:cubicBezTo>
                    <a:pt x="66755" y="29758"/>
                    <a:pt x="66761" y="29758"/>
                    <a:pt x="66766" y="29758"/>
                  </a:cubicBezTo>
                  <a:cubicBezTo>
                    <a:pt x="66804" y="29758"/>
                    <a:pt x="66842" y="29759"/>
                    <a:pt x="66880" y="29759"/>
                  </a:cubicBezTo>
                  <a:cubicBezTo>
                    <a:pt x="67853" y="29759"/>
                    <a:pt x="68826" y="29590"/>
                    <a:pt x="69781" y="29503"/>
                  </a:cubicBezTo>
                  <a:cubicBezTo>
                    <a:pt x="71534" y="29343"/>
                    <a:pt x="73316" y="29212"/>
                    <a:pt x="75059" y="28860"/>
                  </a:cubicBezTo>
                  <a:cubicBezTo>
                    <a:pt x="75836" y="28705"/>
                    <a:pt x="76011" y="28261"/>
                    <a:pt x="75907" y="27616"/>
                  </a:cubicBezTo>
                  <a:cubicBezTo>
                    <a:pt x="75775" y="26780"/>
                    <a:pt x="75521" y="25926"/>
                    <a:pt x="75167" y="25205"/>
                  </a:cubicBezTo>
                  <a:cubicBezTo>
                    <a:pt x="74173" y="23173"/>
                    <a:pt x="73373" y="21045"/>
                    <a:pt x="71914" y="19228"/>
                  </a:cubicBezTo>
                  <a:cubicBezTo>
                    <a:pt x="70831" y="17878"/>
                    <a:pt x="69829" y="16454"/>
                    <a:pt x="68698" y="15134"/>
                  </a:cubicBezTo>
                  <a:cubicBezTo>
                    <a:pt x="67748" y="14026"/>
                    <a:pt x="66628" y="13079"/>
                    <a:pt x="65598" y="12055"/>
                  </a:cubicBezTo>
                  <a:cubicBezTo>
                    <a:pt x="64542" y="11007"/>
                    <a:pt x="63294" y="10098"/>
                    <a:pt x="62022" y="9252"/>
                  </a:cubicBezTo>
                  <a:cubicBezTo>
                    <a:pt x="60116" y="7986"/>
                    <a:pt x="58296" y="6584"/>
                    <a:pt x="56230" y="5579"/>
                  </a:cubicBezTo>
                  <a:cubicBezTo>
                    <a:pt x="54869" y="4916"/>
                    <a:pt x="53531" y="4209"/>
                    <a:pt x="52105" y="3675"/>
                  </a:cubicBezTo>
                  <a:cubicBezTo>
                    <a:pt x="51521" y="3456"/>
                    <a:pt x="50927" y="3295"/>
                    <a:pt x="50341" y="3101"/>
                  </a:cubicBezTo>
                  <a:cubicBezTo>
                    <a:pt x="49757" y="2908"/>
                    <a:pt x="49235" y="2591"/>
                    <a:pt x="48615" y="2441"/>
                  </a:cubicBezTo>
                  <a:cubicBezTo>
                    <a:pt x="47914" y="2272"/>
                    <a:pt x="47147" y="2322"/>
                    <a:pt x="46500" y="1855"/>
                  </a:cubicBezTo>
                  <a:cubicBezTo>
                    <a:pt x="46025" y="1511"/>
                    <a:pt x="45377" y="1580"/>
                    <a:pt x="44821" y="1281"/>
                  </a:cubicBezTo>
                  <a:cubicBezTo>
                    <a:pt x="44670" y="1199"/>
                    <a:pt x="44457" y="1186"/>
                    <a:pt x="44222" y="1186"/>
                  </a:cubicBezTo>
                  <a:cubicBezTo>
                    <a:pt x="44113" y="1186"/>
                    <a:pt x="43999" y="1189"/>
                    <a:pt x="43884" y="1189"/>
                  </a:cubicBezTo>
                  <a:cubicBezTo>
                    <a:pt x="43698" y="1189"/>
                    <a:pt x="43510" y="1182"/>
                    <a:pt x="43334" y="1144"/>
                  </a:cubicBezTo>
                  <a:cubicBezTo>
                    <a:pt x="41733" y="800"/>
                    <a:pt x="40125" y="472"/>
                    <a:pt x="38504" y="262"/>
                  </a:cubicBezTo>
                  <a:cubicBezTo>
                    <a:pt x="37990" y="196"/>
                    <a:pt x="37472" y="154"/>
                    <a:pt x="36946" y="154"/>
                  </a:cubicBezTo>
                  <a:cubicBezTo>
                    <a:pt x="36584" y="154"/>
                    <a:pt x="36218" y="173"/>
                    <a:pt x="35845" y="218"/>
                  </a:cubicBezTo>
                  <a:cubicBezTo>
                    <a:pt x="35506" y="259"/>
                    <a:pt x="35120" y="322"/>
                    <a:pt x="34726" y="322"/>
                  </a:cubicBezTo>
                  <a:cubicBezTo>
                    <a:pt x="34352" y="322"/>
                    <a:pt x="33970" y="265"/>
                    <a:pt x="33613" y="78"/>
                  </a:cubicBezTo>
                  <a:cubicBezTo>
                    <a:pt x="33502" y="20"/>
                    <a:pt x="33365" y="0"/>
                    <a:pt x="3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3;p33">
              <a:extLst>
                <a:ext uri="{FF2B5EF4-FFF2-40B4-BE49-F238E27FC236}">
                  <a16:creationId xmlns:a16="http://schemas.microsoft.com/office/drawing/2014/main" id="{042FC634-B67C-475D-B269-EAAEEC22CC9F}"/>
                </a:ext>
              </a:extLst>
            </p:cNvPr>
            <p:cNvSpPr/>
            <p:nvPr/>
          </p:nvSpPr>
          <p:spPr>
            <a:xfrm>
              <a:off x="1560411" y="1479416"/>
              <a:ext cx="951930" cy="881790"/>
            </a:xfrm>
            <a:custGeom>
              <a:avLst/>
              <a:gdLst/>
              <a:ahLst/>
              <a:cxnLst/>
              <a:rect l="l" t="t" r="r" b="b"/>
              <a:pathLst>
                <a:path w="72528" h="67184" extrusionOk="0">
                  <a:moveTo>
                    <a:pt x="37153" y="1"/>
                  </a:moveTo>
                  <a:cubicBezTo>
                    <a:pt x="37099" y="1"/>
                    <a:pt x="37046" y="10"/>
                    <a:pt x="36995" y="32"/>
                  </a:cubicBezTo>
                  <a:cubicBezTo>
                    <a:pt x="36646" y="181"/>
                    <a:pt x="36298" y="230"/>
                    <a:pt x="35952" y="230"/>
                  </a:cubicBezTo>
                  <a:cubicBezTo>
                    <a:pt x="35351" y="230"/>
                    <a:pt x="34754" y="83"/>
                    <a:pt x="34165" y="56"/>
                  </a:cubicBezTo>
                  <a:cubicBezTo>
                    <a:pt x="33487" y="24"/>
                    <a:pt x="32807" y="5"/>
                    <a:pt x="32131" y="5"/>
                  </a:cubicBezTo>
                  <a:cubicBezTo>
                    <a:pt x="31687" y="5"/>
                    <a:pt x="31245" y="13"/>
                    <a:pt x="30806" y="31"/>
                  </a:cubicBezTo>
                  <a:cubicBezTo>
                    <a:pt x="29574" y="80"/>
                    <a:pt x="28336" y="314"/>
                    <a:pt x="27104" y="480"/>
                  </a:cubicBezTo>
                  <a:cubicBezTo>
                    <a:pt x="25808" y="654"/>
                    <a:pt x="24477" y="793"/>
                    <a:pt x="23243" y="1118"/>
                  </a:cubicBezTo>
                  <a:cubicBezTo>
                    <a:pt x="22263" y="1376"/>
                    <a:pt x="21238" y="1706"/>
                    <a:pt x="20259" y="2106"/>
                  </a:cubicBezTo>
                  <a:cubicBezTo>
                    <a:pt x="18823" y="2694"/>
                    <a:pt x="17392" y="3290"/>
                    <a:pt x="16070" y="4075"/>
                  </a:cubicBezTo>
                  <a:cubicBezTo>
                    <a:pt x="13878" y="5379"/>
                    <a:pt x="11680" y="6717"/>
                    <a:pt x="9897" y="8574"/>
                  </a:cubicBezTo>
                  <a:cubicBezTo>
                    <a:pt x="9473" y="9014"/>
                    <a:pt x="8984" y="9381"/>
                    <a:pt x="8581" y="9850"/>
                  </a:cubicBezTo>
                  <a:cubicBezTo>
                    <a:pt x="7845" y="10704"/>
                    <a:pt x="7159" y="11592"/>
                    <a:pt x="6464" y="12477"/>
                  </a:cubicBezTo>
                  <a:cubicBezTo>
                    <a:pt x="5677" y="13480"/>
                    <a:pt x="5023" y="14549"/>
                    <a:pt x="4440" y="15660"/>
                  </a:cubicBezTo>
                  <a:cubicBezTo>
                    <a:pt x="3897" y="16690"/>
                    <a:pt x="3479" y="17788"/>
                    <a:pt x="3034" y="18866"/>
                  </a:cubicBezTo>
                  <a:cubicBezTo>
                    <a:pt x="2804" y="19428"/>
                    <a:pt x="2801" y="20233"/>
                    <a:pt x="2398" y="20538"/>
                  </a:cubicBezTo>
                  <a:cubicBezTo>
                    <a:pt x="1718" y="21055"/>
                    <a:pt x="2323" y="21601"/>
                    <a:pt x="2104" y="22078"/>
                  </a:cubicBezTo>
                  <a:cubicBezTo>
                    <a:pt x="1939" y="22438"/>
                    <a:pt x="1603" y="22674"/>
                    <a:pt x="1525" y="23108"/>
                  </a:cubicBezTo>
                  <a:cubicBezTo>
                    <a:pt x="1214" y="24880"/>
                    <a:pt x="601" y="26583"/>
                    <a:pt x="372" y="28380"/>
                  </a:cubicBezTo>
                  <a:cubicBezTo>
                    <a:pt x="279" y="29119"/>
                    <a:pt x="22" y="29827"/>
                    <a:pt x="383" y="30563"/>
                  </a:cubicBezTo>
                  <a:cubicBezTo>
                    <a:pt x="481" y="30762"/>
                    <a:pt x="357" y="31009"/>
                    <a:pt x="220" y="31160"/>
                  </a:cubicBezTo>
                  <a:cubicBezTo>
                    <a:pt x="10" y="31392"/>
                    <a:pt x="5" y="31616"/>
                    <a:pt x="86" y="31885"/>
                  </a:cubicBezTo>
                  <a:cubicBezTo>
                    <a:pt x="262" y="32467"/>
                    <a:pt x="0" y="33075"/>
                    <a:pt x="223" y="33682"/>
                  </a:cubicBezTo>
                  <a:cubicBezTo>
                    <a:pt x="296" y="33882"/>
                    <a:pt x="388" y="34249"/>
                    <a:pt x="322" y="34476"/>
                  </a:cubicBezTo>
                  <a:cubicBezTo>
                    <a:pt x="27" y="35505"/>
                    <a:pt x="242" y="36517"/>
                    <a:pt x="511" y="37469"/>
                  </a:cubicBezTo>
                  <a:cubicBezTo>
                    <a:pt x="646" y="37944"/>
                    <a:pt x="809" y="38412"/>
                    <a:pt x="842" y="38902"/>
                  </a:cubicBezTo>
                  <a:cubicBezTo>
                    <a:pt x="959" y="40716"/>
                    <a:pt x="1365" y="42479"/>
                    <a:pt x="1848" y="44213"/>
                  </a:cubicBezTo>
                  <a:cubicBezTo>
                    <a:pt x="2058" y="44971"/>
                    <a:pt x="2296" y="45747"/>
                    <a:pt x="2623" y="46494"/>
                  </a:cubicBezTo>
                  <a:cubicBezTo>
                    <a:pt x="2861" y="47035"/>
                    <a:pt x="3039" y="47710"/>
                    <a:pt x="3295" y="48256"/>
                  </a:cubicBezTo>
                  <a:cubicBezTo>
                    <a:pt x="4037" y="49841"/>
                    <a:pt x="4863" y="51380"/>
                    <a:pt x="5834" y="52864"/>
                  </a:cubicBezTo>
                  <a:cubicBezTo>
                    <a:pt x="6643" y="54102"/>
                    <a:pt x="7713" y="55043"/>
                    <a:pt x="8668" y="56087"/>
                  </a:cubicBezTo>
                  <a:cubicBezTo>
                    <a:pt x="9684" y="57198"/>
                    <a:pt x="10865" y="58207"/>
                    <a:pt x="11923" y="59284"/>
                  </a:cubicBezTo>
                  <a:cubicBezTo>
                    <a:pt x="13324" y="60709"/>
                    <a:pt x="15009" y="61659"/>
                    <a:pt x="16621" y="62734"/>
                  </a:cubicBezTo>
                  <a:cubicBezTo>
                    <a:pt x="17028" y="63006"/>
                    <a:pt x="17430" y="63367"/>
                    <a:pt x="17937" y="63528"/>
                  </a:cubicBezTo>
                  <a:cubicBezTo>
                    <a:pt x="19749" y="64103"/>
                    <a:pt x="21354" y="65175"/>
                    <a:pt x="23262" y="65570"/>
                  </a:cubicBezTo>
                  <a:cubicBezTo>
                    <a:pt x="24727" y="65873"/>
                    <a:pt x="26119" y="66510"/>
                    <a:pt x="27625" y="66740"/>
                  </a:cubicBezTo>
                  <a:cubicBezTo>
                    <a:pt x="29173" y="66976"/>
                    <a:pt x="30708" y="67137"/>
                    <a:pt x="32284" y="67177"/>
                  </a:cubicBezTo>
                  <a:cubicBezTo>
                    <a:pt x="32454" y="67181"/>
                    <a:pt x="32624" y="67183"/>
                    <a:pt x="32794" y="67183"/>
                  </a:cubicBezTo>
                  <a:cubicBezTo>
                    <a:pt x="34026" y="67183"/>
                    <a:pt x="35250" y="67083"/>
                    <a:pt x="36477" y="67083"/>
                  </a:cubicBezTo>
                  <a:cubicBezTo>
                    <a:pt x="36657" y="67083"/>
                    <a:pt x="36837" y="67085"/>
                    <a:pt x="37018" y="67090"/>
                  </a:cubicBezTo>
                  <a:cubicBezTo>
                    <a:pt x="37065" y="67091"/>
                    <a:pt x="37111" y="67092"/>
                    <a:pt x="37158" y="67092"/>
                  </a:cubicBezTo>
                  <a:cubicBezTo>
                    <a:pt x="38603" y="67092"/>
                    <a:pt x="39892" y="66472"/>
                    <a:pt x="41237" y="66085"/>
                  </a:cubicBezTo>
                  <a:cubicBezTo>
                    <a:pt x="42694" y="65666"/>
                    <a:pt x="44077" y="64960"/>
                    <a:pt x="45526" y="64602"/>
                  </a:cubicBezTo>
                  <a:cubicBezTo>
                    <a:pt x="46408" y="64385"/>
                    <a:pt x="47047" y="63812"/>
                    <a:pt x="47884" y="63552"/>
                  </a:cubicBezTo>
                  <a:cubicBezTo>
                    <a:pt x="48705" y="63297"/>
                    <a:pt x="49687" y="62860"/>
                    <a:pt x="50247" y="62031"/>
                  </a:cubicBezTo>
                  <a:cubicBezTo>
                    <a:pt x="50841" y="61151"/>
                    <a:pt x="52209" y="61180"/>
                    <a:pt x="52554" y="60023"/>
                  </a:cubicBezTo>
                  <a:cubicBezTo>
                    <a:pt x="52576" y="59947"/>
                    <a:pt x="52725" y="59906"/>
                    <a:pt x="52815" y="59850"/>
                  </a:cubicBezTo>
                  <a:cubicBezTo>
                    <a:pt x="53182" y="59623"/>
                    <a:pt x="54142" y="60003"/>
                    <a:pt x="53722" y="58965"/>
                  </a:cubicBezTo>
                  <a:cubicBezTo>
                    <a:pt x="53717" y="58956"/>
                    <a:pt x="53753" y="58921"/>
                    <a:pt x="53777" y="58912"/>
                  </a:cubicBezTo>
                  <a:cubicBezTo>
                    <a:pt x="54525" y="58565"/>
                    <a:pt x="55099" y="58025"/>
                    <a:pt x="55438" y="57279"/>
                  </a:cubicBezTo>
                  <a:cubicBezTo>
                    <a:pt x="55488" y="57169"/>
                    <a:pt x="55559" y="57140"/>
                    <a:pt x="55637" y="57140"/>
                  </a:cubicBezTo>
                  <a:cubicBezTo>
                    <a:pt x="55721" y="57140"/>
                    <a:pt x="55814" y="57172"/>
                    <a:pt x="55899" y="57172"/>
                  </a:cubicBezTo>
                  <a:cubicBezTo>
                    <a:pt x="55988" y="57172"/>
                    <a:pt x="56069" y="57137"/>
                    <a:pt x="56124" y="56996"/>
                  </a:cubicBezTo>
                  <a:cubicBezTo>
                    <a:pt x="56502" y="56012"/>
                    <a:pt x="57334" y="55320"/>
                    <a:pt x="57882" y="54438"/>
                  </a:cubicBezTo>
                  <a:cubicBezTo>
                    <a:pt x="58037" y="54188"/>
                    <a:pt x="58003" y="53908"/>
                    <a:pt x="58207" y="53656"/>
                  </a:cubicBezTo>
                  <a:cubicBezTo>
                    <a:pt x="58974" y="52702"/>
                    <a:pt x="59557" y="51621"/>
                    <a:pt x="60044" y="50501"/>
                  </a:cubicBezTo>
                  <a:cubicBezTo>
                    <a:pt x="60424" y="49625"/>
                    <a:pt x="60550" y="48631"/>
                    <a:pt x="61317" y="47945"/>
                  </a:cubicBezTo>
                  <a:cubicBezTo>
                    <a:pt x="61385" y="47883"/>
                    <a:pt x="61373" y="47740"/>
                    <a:pt x="61424" y="47646"/>
                  </a:cubicBezTo>
                  <a:cubicBezTo>
                    <a:pt x="62020" y="46551"/>
                    <a:pt x="62051" y="45296"/>
                    <a:pt x="62395" y="44128"/>
                  </a:cubicBezTo>
                  <a:cubicBezTo>
                    <a:pt x="62802" y="42735"/>
                    <a:pt x="62983" y="41275"/>
                    <a:pt x="63246" y="39840"/>
                  </a:cubicBezTo>
                  <a:cubicBezTo>
                    <a:pt x="63448" y="38731"/>
                    <a:pt x="63817" y="37608"/>
                    <a:pt x="63761" y="36508"/>
                  </a:cubicBezTo>
                  <a:cubicBezTo>
                    <a:pt x="63698" y="35317"/>
                    <a:pt x="63770" y="34112"/>
                    <a:pt x="63586" y="32919"/>
                  </a:cubicBezTo>
                  <a:cubicBezTo>
                    <a:pt x="63509" y="32409"/>
                    <a:pt x="63252" y="31880"/>
                    <a:pt x="63319" y="31421"/>
                  </a:cubicBezTo>
                  <a:cubicBezTo>
                    <a:pt x="63443" y="30550"/>
                    <a:pt x="62648" y="29779"/>
                    <a:pt x="63137" y="28914"/>
                  </a:cubicBezTo>
                  <a:cubicBezTo>
                    <a:pt x="62578" y="28470"/>
                    <a:pt x="62877" y="27753"/>
                    <a:pt x="62623" y="27266"/>
                  </a:cubicBezTo>
                  <a:cubicBezTo>
                    <a:pt x="62412" y="26857"/>
                    <a:pt x="62654" y="26773"/>
                    <a:pt x="62793" y="26590"/>
                  </a:cubicBezTo>
                  <a:cubicBezTo>
                    <a:pt x="62973" y="26352"/>
                    <a:pt x="63321" y="26222"/>
                    <a:pt x="63549" y="26222"/>
                  </a:cubicBezTo>
                  <a:cubicBezTo>
                    <a:pt x="63582" y="26222"/>
                    <a:pt x="63613" y="26224"/>
                    <a:pt x="63641" y="26230"/>
                  </a:cubicBezTo>
                  <a:cubicBezTo>
                    <a:pt x="63772" y="26257"/>
                    <a:pt x="63902" y="26269"/>
                    <a:pt x="64031" y="26269"/>
                  </a:cubicBezTo>
                  <a:cubicBezTo>
                    <a:pt x="64648" y="26269"/>
                    <a:pt x="65234" y="26010"/>
                    <a:pt x="65857" y="26010"/>
                  </a:cubicBezTo>
                  <a:cubicBezTo>
                    <a:pt x="65968" y="26010"/>
                    <a:pt x="66080" y="26018"/>
                    <a:pt x="66194" y="26037"/>
                  </a:cubicBezTo>
                  <a:cubicBezTo>
                    <a:pt x="66365" y="26067"/>
                    <a:pt x="66569" y="26087"/>
                    <a:pt x="66774" y="26087"/>
                  </a:cubicBezTo>
                  <a:cubicBezTo>
                    <a:pt x="67005" y="26087"/>
                    <a:pt x="67236" y="26061"/>
                    <a:pt x="67426" y="25992"/>
                  </a:cubicBezTo>
                  <a:cubicBezTo>
                    <a:pt x="67810" y="25853"/>
                    <a:pt x="68197" y="25829"/>
                    <a:pt x="68558" y="25829"/>
                  </a:cubicBezTo>
                  <a:cubicBezTo>
                    <a:pt x="68755" y="25829"/>
                    <a:pt x="68945" y="25836"/>
                    <a:pt x="69123" y="25836"/>
                  </a:cubicBezTo>
                  <a:cubicBezTo>
                    <a:pt x="69325" y="25836"/>
                    <a:pt x="69512" y="25827"/>
                    <a:pt x="69677" y="25787"/>
                  </a:cubicBezTo>
                  <a:cubicBezTo>
                    <a:pt x="69714" y="25788"/>
                    <a:pt x="69751" y="25788"/>
                    <a:pt x="69787" y="25788"/>
                  </a:cubicBezTo>
                  <a:cubicBezTo>
                    <a:pt x="70695" y="25788"/>
                    <a:pt x="71381" y="25478"/>
                    <a:pt x="72094" y="25478"/>
                  </a:cubicBezTo>
                  <a:cubicBezTo>
                    <a:pt x="72165" y="25478"/>
                    <a:pt x="72237" y="25481"/>
                    <a:pt x="72309" y="25488"/>
                  </a:cubicBezTo>
                  <a:cubicBezTo>
                    <a:pt x="72320" y="25489"/>
                    <a:pt x="72330" y="25490"/>
                    <a:pt x="72340" y="25490"/>
                  </a:cubicBezTo>
                  <a:cubicBezTo>
                    <a:pt x="72527" y="25490"/>
                    <a:pt x="72503" y="25311"/>
                    <a:pt x="72446" y="25143"/>
                  </a:cubicBezTo>
                  <a:cubicBezTo>
                    <a:pt x="71616" y="22764"/>
                    <a:pt x="70632" y="20476"/>
                    <a:pt x="69113" y="18427"/>
                  </a:cubicBezTo>
                  <a:cubicBezTo>
                    <a:pt x="68235" y="17239"/>
                    <a:pt x="67387" y="15996"/>
                    <a:pt x="66348" y="14980"/>
                  </a:cubicBezTo>
                  <a:cubicBezTo>
                    <a:pt x="64966" y="13631"/>
                    <a:pt x="63729" y="12076"/>
                    <a:pt x="62129" y="11013"/>
                  </a:cubicBezTo>
                  <a:cubicBezTo>
                    <a:pt x="60554" y="9968"/>
                    <a:pt x="59221" y="8635"/>
                    <a:pt x="57608" y="7636"/>
                  </a:cubicBezTo>
                  <a:cubicBezTo>
                    <a:pt x="56297" y="6824"/>
                    <a:pt x="54999" y="5984"/>
                    <a:pt x="53679" y="5180"/>
                  </a:cubicBezTo>
                  <a:cubicBezTo>
                    <a:pt x="53120" y="4839"/>
                    <a:pt x="52478" y="4777"/>
                    <a:pt x="51955" y="4458"/>
                  </a:cubicBezTo>
                  <a:cubicBezTo>
                    <a:pt x="51505" y="4184"/>
                    <a:pt x="51060" y="4002"/>
                    <a:pt x="50561" y="3867"/>
                  </a:cubicBezTo>
                  <a:cubicBezTo>
                    <a:pt x="50124" y="3750"/>
                    <a:pt x="49811" y="3395"/>
                    <a:pt x="49334" y="3229"/>
                  </a:cubicBezTo>
                  <a:cubicBezTo>
                    <a:pt x="48470" y="2932"/>
                    <a:pt x="47467" y="2941"/>
                    <a:pt x="46728" y="2313"/>
                  </a:cubicBezTo>
                  <a:cubicBezTo>
                    <a:pt x="46336" y="1980"/>
                    <a:pt x="45861" y="1858"/>
                    <a:pt x="45406" y="1858"/>
                  </a:cubicBezTo>
                  <a:cubicBezTo>
                    <a:pt x="45290" y="1858"/>
                    <a:pt x="45176" y="1866"/>
                    <a:pt x="45065" y="1880"/>
                  </a:cubicBezTo>
                  <a:cubicBezTo>
                    <a:pt x="45030" y="1885"/>
                    <a:pt x="44996" y="1887"/>
                    <a:pt x="44964" y="1887"/>
                  </a:cubicBezTo>
                  <a:cubicBezTo>
                    <a:pt x="44459" y="1887"/>
                    <a:pt x="44220" y="1379"/>
                    <a:pt x="43700" y="1379"/>
                  </a:cubicBezTo>
                  <a:cubicBezTo>
                    <a:pt x="43664" y="1379"/>
                    <a:pt x="43626" y="1382"/>
                    <a:pt x="43587" y="1387"/>
                  </a:cubicBezTo>
                  <a:cubicBezTo>
                    <a:pt x="43534" y="1394"/>
                    <a:pt x="43480" y="1398"/>
                    <a:pt x="43427" y="1398"/>
                  </a:cubicBezTo>
                  <a:cubicBezTo>
                    <a:pt x="42771" y="1398"/>
                    <a:pt x="42151" y="892"/>
                    <a:pt x="41487" y="794"/>
                  </a:cubicBezTo>
                  <a:cubicBezTo>
                    <a:pt x="40325" y="620"/>
                    <a:pt x="39154" y="533"/>
                    <a:pt x="37996" y="287"/>
                  </a:cubicBezTo>
                  <a:cubicBezTo>
                    <a:pt x="37710" y="227"/>
                    <a:pt x="37417" y="1"/>
                    <a:pt x="37153" y="1"/>
                  </a:cubicBezTo>
                  <a:close/>
                </a:path>
              </a:pathLst>
            </a:custGeom>
            <a:solidFill>
              <a:srgbClr val="FDC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CROSS PLATFORM</a:t>
              </a:r>
              <a:endParaRPr dirty="0"/>
            </a:p>
          </p:txBody>
        </p:sp>
      </p:grpSp>
      <p:grpSp>
        <p:nvGrpSpPr>
          <p:cNvPr id="23" name="Google Shape;971;p33">
            <a:extLst>
              <a:ext uri="{FF2B5EF4-FFF2-40B4-BE49-F238E27FC236}">
                <a16:creationId xmlns:a16="http://schemas.microsoft.com/office/drawing/2014/main" id="{57558592-4407-440A-8690-6D1782800E0E}"/>
              </a:ext>
            </a:extLst>
          </p:cNvPr>
          <p:cNvGrpSpPr/>
          <p:nvPr/>
        </p:nvGrpSpPr>
        <p:grpSpPr>
          <a:xfrm>
            <a:off x="4028004" y="117207"/>
            <a:ext cx="1392187" cy="1198952"/>
            <a:chOff x="1535763" y="1453020"/>
            <a:chExt cx="997658" cy="927032"/>
          </a:xfrm>
        </p:grpSpPr>
        <p:sp>
          <p:nvSpPr>
            <p:cNvPr id="24" name="Google Shape;972;p33">
              <a:extLst>
                <a:ext uri="{FF2B5EF4-FFF2-40B4-BE49-F238E27FC236}">
                  <a16:creationId xmlns:a16="http://schemas.microsoft.com/office/drawing/2014/main" id="{510F45EE-2AD9-43DB-8BB3-3718F52D0F91}"/>
                </a:ext>
              </a:extLst>
            </p:cNvPr>
            <p:cNvSpPr/>
            <p:nvPr/>
          </p:nvSpPr>
          <p:spPr>
            <a:xfrm>
              <a:off x="1535763" y="1453020"/>
              <a:ext cx="997658" cy="927032"/>
            </a:xfrm>
            <a:custGeom>
              <a:avLst/>
              <a:gdLst/>
              <a:ahLst/>
              <a:cxnLst/>
              <a:rect l="l" t="t" r="r" b="b"/>
              <a:pathLst>
                <a:path w="76012" h="70631" extrusionOk="0">
                  <a:moveTo>
                    <a:pt x="39031" y="2012"/>
                  </a:moveTo>
                  <a:cubicBezTo>
                    <a:pt x="39295" y="2012"/>
                    <a:pt x="39588" y="2238"/>
                    <a:pt x="39874" y="2298"/>
                  </a:cubicBezTo>
                  <a:cubicBezTo>
                    <a:pt x="41032" y="2544"/>
                    <a:pt x="42203" y="2631"/>
                    <a:pt x="43365" y="2805"/>
                  </a:cubicBezTo>
                  <a:cubicBezTo>
                    <a:pt x="44029" y="2903"/>
                    <a:pt x="44649" y="3409"/>
                    <a:pt x="45305" y="3409"/>
                  </a:cubicBezTo>
                  <a:cubicBezTo>
                    <a:pt x="45358" y="3409"/>
                    <a:pt x="45412" y="3405"/>
                    <a:pt x="45465" y="3398"/>
                  </a:cubicBezTo>
                  <a:cubicBezTo>
                    <a:pt x="45504" y="3393"/>
                    <a:pt x="45542" y="3390"/>
                    <a:pt x="45578" y="3390"/>
                  </a:cubicBezTo>
                  <a:cubicBezTo>
                    <a:pt x="46098" y="3390"/>
                    <a:pt x="46337" y="3898"/>
                    <a:pt x="46842" y="3898"/>
                  </a:cubicBezTo>
                  <a:cubicBezTo>
                    <a:pt x="46874" y="3898"/>
                    <a:pt x="46908" y="3896"/>
                    <a:pt x="46943" y="3891"/>
                  </a:cubicBezTo>
                  <a:cubicBezTo>
                    <a:pt x="47054" y="3877"/>
                    <a:pt x="47168" y="3869"/>
                    <a:pt x="47284" y="3869"/>
                  </a:cubicBezTo>
                  <a:cubicBezTo>
                    <a:pt x="47739" y="3869"/>
                    <a:pt x="48214" y="3991"/>
                    <a:pt x="48606" y="4324"/>
                  </a:cubicBezTo>
                  <a:cubicBezTo>
                    <a:pt x="49345" y="4952"/>
                    <a:pt x="50348" y="4943"/>
                    <a:pt x="51212" y="5240"/>
                  </a:cubicBezTo>
                  <a:cubicBezTo>
                    <a:pt x="51689" y="5406"/>
                    <a:pt x="52002" y="5761"/>
                    <a:pt x="52439" y="5878"/>
                  </a:cubicBezTo>
                  <a:cubicBezTo>
                    <a:pt x="52938" y="6013"/>
                    <a:pt x="53383" y="6195"/>
                    <a:pt x="53833" y="6469"/>
                  </a:cubicBezTo>
                  <a:cubicBezTo>
                    <a:pt x="54356" y="6788"/>
                    <a:pt x="54998" y="6850"/>
                    <a:pt x="55557" y="7191"/>
                  </a:cubicBezTo>
                  <a:cubicBezTo>
                    <a:pt x="56877" y="7995"/>
                    <a:pt x="58175" y="8835"/>
                    <a:pt x="59486" y="9647"/>
                  </a:cubicBezTo>
                  <a:cubicBezTo>
                    <a:pt x="61099" y="10646"/>
                    <a:pt x="62432" y="11979"/>
                    <a:pt x="64007" y="13024"/>
                  </a:cubicBezTo>
                  <a:cubicBezTo>
                    <a:pt x="65607" y="14087"/>
                    <a:pt x="66844" y="15642"/>
                    <a:pt x="68224" y="16991"/>
                  </a:cubicBezTo>
                  <a:cubicBezTo>
                    <a:pt x="69265" y="18007"/>
                    <a:pt x="70111" y="19250"/>
                    <a:pt x="70991" y="20438"/>
                  </a:cubicBezTo>
                  <a:cubicBezTo>
                    <a:pt x="72510" y="22487"/>
                    <a:pt x="73494" y="24775"/>
                    <a:pt x="74324" y="27154"/>
                  </a:cubicBezTo>
                  <a:cubicBezTo>
                    <a:pt x="74381" y="27322"/>
                    <a:pt x="74405" y="27501"/>
                    <a:pt x="74218" y="27501"/>
                  </a:cubicBezTo>
                  <a:cubicBezTo>
                    <a:pt x="74208" y="27501"/>
                    <a:pt x="74198" y="27500"/>
                    <a:pt x="74187" y="27499"/>
                  </a:cubicBezTo>
                  <a:cubicBezTo>
                    <a:pt x="74115" y="27492"/>
                    <a:pt x="74043" y="27489"/>
                    <a:pt x="73972" y="27489"/>
                  </a:cubicBezTo>
                  <a:cubicBezTo>
                    <a:pt x="73258" y="27489"/>
                    <a:pt x="72573" y="27799"/>
                    <a:pt x="71665" y="27799"/>
                  </a:cubicBezTo>
                  <a:cubicBezTo>
                    <a:pt x="71629" y="27799"/>
                    <a:pt x="71592" y="27799"/>
                    <a:pt x="71555" y="27798"/>
                  </a:cubicBezTo>
                  <a:cubicBezTo>
                    <a:pt x="71390" y="27838"/>
                    <a:pt x="71203" y="27847"/>
                    <a:pt x="71001" y="27847"/>
                  </a:cubicBezTo>
                  <a:cubicBezTo>
                    <a:pt x="70823" y="27847"/>
                    <a:pt x="70633" y="27840"/>
                    <a:pt x="70436" y="27840"/>
                  </a:cubicBezTo>
                  <a:cubicBezTo>
                    <a:pt x="70075" y="27840"/>
                    <a:pt x="69688" y="27864"/>
                    <a:pt x="69304" y="28003"/>
                  </a:cubicBezTo>
                  <a:cubicBezTo>
                    <a:pt x="69114" y="28072"/>
                    <a:pt x="68883" y="28098"/>
                    <a:pt x="68652" y="28098"/>
                  </a:cubicBezTo>
                  <a:cubicBezTo>
                    <a:pt x="68447" y="28098"/>
                    <a:pt x="68243" y="28078"/>
                    <a:pt x="68072" y="28048"/>
                  </a:cubicBezTo>
                  <a:cubicBezTo>
                    <a:pt x="67958" y="28029"/>
                    <a:pt x="67846" y="28021"/>
                    <a:pt x="67735" y="28021"/>
                  </a:cubicBezTo>
                  <a:cubicBezTo>
                    <a:pt x="67112" y="28021"/>
                    <a:pt x="66526" y="28280"/>
                    <a:pt x="65909" y="28280"/>
                  </a:cubicBezTo>
                  <a:cubicBezTo>
                    <a:pt x="65780" y="28280"/>
                    <a:pt x="65650" y="28268"/>
                    <a:pt x="65519" y="28241"/>
                  </a:cubicBezTo>
                  <a:cubicBezTo>
                    <a:pt x="65491" y="28235"/>
                    <a:pt x="65460" y="28233"/>
                    <a:pt x="65427" y="28233"/>
                  </a:cubicBezTo>
                  <a:cubicBezTo>
                    <a:pt x="65199" y="28233"/>
                    <a:pt x="64851" y="28363"/>
                    <a:pt x="64671" y="28601"/>
                  </a:cubicBezTo>
                  <a:cubicBezTo>
                    <a:pt x="64532" y="28784"/>
                    <a:pt x="64290" y="28868"/>
                    <a:pt x="64501" y="29277"/>
                  </a:cubicBezTo>
                  <a:cubicBezTo>
                    <a:pt x="64755" y="29764"/>
                    <a:pt x="64456" y="30481"/>
                    <a:pt x="65015" y="30925"/>
                  </a:cubicBezTo>
                  <a:cubicBezTo>
                    <a:pt x="64526" y="31790"/>
                    <a:pt x="65321" y="32561"/>
                    <a:pt x="65197" y="33432"/>
                  </a:cubicBezTo>
                  <a:cubicBezTo>
                    <a:pt x="65130" y="33891"/>
                    <a:pt x="65387" y="34420"/>
                    <a:pt x="65464" y="34930"/>
                  </a:cubicBezTo>
                  <a:cubicBezTo>
                    <a:pt x="65648" y="36123"/>
                    <a:pt x="65576" y="37328"/>
                    <a:pt x="65639" y="38519"/>
                  </a:cubicBezTo>
                  <a:cubicBezTo>
                    <a:pt x="65695" y="39619"/>
                    <a:pt x="65326" y="40742"/>
                    <a:pt x="65124" y="41851"/>
                  </a:cubicBezTo>
                  <a:cubicBezTo>
                    <a:pt x="64861" y="43286"/>
                    <a:pt x="64680" y="44746"/>
                    <a:pt x="64273" y="46139"/>
                  </a:cubicBezTo>
                  <a:cubicBezTo>
                    <a:pt x="63929" y="47307"/>
                    <a:pt x="63898" y="48562"/>
                    <a:pt x="63302" y="49657"/>
                  </a:cubicBezTo>
                  <a:cubicBezTo>
                    <a:pt x="63251" y="49751"/>
                    <a:pt x="63263" y="49894"/>
                    <a:pt x="63195" y="49956"/>
                  </a:cubicBezTo>
                  <a:cubicBezTo>
                    <a:pt x="62428" y="50642"/>
                    <a:pt x="62302" y="51636"/>
                    <a:pt x="61922" y="52512"/>
                  </a:cubicBezTo>
                  <a:cubicBezTo>
                    <a:pt x="61435" y="53632"/>
                    <a:pt x="60852" y="54713"/>
                    <a:pt x="60085" y="55667"/>
                  </a:cubicBezTo>
                  <a:cubicBezTo>
                    <a:pt x="59881" y="55919"/>
                    <a:pt x="59915" y="56199"/>
                    <a:pt x="59760" y="56449"/>
                  </a:cubicBezTo>
                  <a:cubicBezTo>
                    <a:pt x="59212" y="57331"/>
                    <a:pt x="58380" y="58023"/>
                    <a:pt x="58002" y="59007"/>
                  </a:cubicBezTo>
                  <a:cubicBezTo>
                    <a:pt x="57947" y="59148"/>
                    <a:pt x="57866" y="59183"/>
                    <a:pt x="57777" y="59183"/>
                  </a:cubicBezTo>
                  <a:cubicBezTo>
                    <a:pt x="57692" y="59183"/>
                    <a:pt x="57599" y="59151"/>
                    <a:pt x="57515" y="59151"/>
                  </a:cubicBezTo>
                  <a:cubicBezTo>
                    <a:pt x="57437" y="59151"/>
                    <a:pt x="57366" y="59180"/>
                    <a:pt x="57316" y="59290"/>
                  </a:cubicBezTo>
                  <a:cubicBezTo>
                    <a:pt x="56977" y="60036"/>
                    <a:pt x="56403" y="60576"/>
                    <a:pt x="55655" y="60923"/>
                  </a:cubicBezTo>
                  <a:cubicBezTo>
                    <a:pt x="55631" y="60932"/>
                    <a:pt x="55595" y="60967"/>
                    <a:pt x="55600" y="60976"/>
                  </a:cubicBezTo>
                  <a:cubicBezTo>
                    <a:pt x="56020" y="62014"/>
                    <a:pt x="55060" y="61634"/>
                    <a:pt x="54693" y="61861"/>
                  </a:cubicBezTo>
                  <a:cubicBezTo>
                    <a:pt x="54603" y="61917"/>
                    <a:pt x="54454" y="61958"/>
                    <a:pt x="54432" y="62034"/>
                  </a:cubicBezTo>
                  <a:cubicBezTo>
                    <a:pt x="54087" y="63191"/>
                    <a:pt x="52719" y="63162"/>
                    <a:pt x="52125" y="64042"/>
                  </a:cubicBezTo>
                  <a:cubicBezTo>
                    <a:pt x="51565" y="64871"/>
                    <a:pt x="50583" y="65308"/>
                    <a:pt x="49762" y="65563"/>
                  </a:cubicBezTo>
                  <a:cubicBezTo>
                    <a:pt x="48925" y="65823"/>
                    <a:pt x="48286" y="66396"/>
                    <a:pt x="47404" y="66613"/>
                  </a:cubicBezTo>
                  <a:cubicBezTo>
                    <a:pt x="45955" y="66971"/>
                    <a:pt x="44572" y="67677"/>
                    <a:pt x="43115" y="68096"/>
                  </a:cubicBezTo>
                  <a:cubicBezTo>
                    <a:pt x="41770" y="68483"/>
                    <a:pt x="40481" y="69103"/>
                    <a:pt x="39036" y="69103"/>
                  </a:cubicBezTo>
                  <a:cubicBezTo>
                    <a:pt x="38989" y="69103"/>
                    <a:pt x="38943" y="69102"/>
                    <a:pt x="38896" y="69101"/>
                  </a:cubicBezTo>
                  <a:cubicBezTo>
                    <a:pt x="38715" y="69096"/>
                    <a:pt x="38535" y="69094"/>
                    <a:pt x="38355" y="69094"/>
                  </a:cubicBezTo>
                  <a:cubicBezTo>
                    <a:pt x="37128" y="69094"/>
                    <a:pt x="35904" y="69194"/>
                    <a:pt x="34672" y="69194"/>
                  </a:cubicBezTo>
                  <a:cubicBezTo>
                    <a:pt x="34502" y="69194"/>
                    <a:pt x="34332" y="69192"/>
                    <a:pt x="34162" y="69188"/>
                  </a:cubicBezTo>
                  <a:cubicBezTo>
                    <a:pt x="32586" y="69148"/>
                    <a:pt x="31051" y="68987"/>
                    <a:pt x="29503" y="68751"/>
                  </a:cubicBezTo>
                  <a:cubicBezTo>
                    <a:pt x="27997" y="68521"/>
                    <a:pt x="26605" y="67884"/>
                    <a:pt x="25140" y="67581"/>
                  </a:cubicBezTo>
                  <a:cubicBezTo>
                    <a:pt x="23232" y="67186"/>
                    <a:pt x="21627" y="66114"/>
                    <a:pt x="19815" y="65539"/>
                  </a:cubicBezTo>
                  <a:cubicBezTo>
                    <a:pt x="19308" y="65378"/>
                    <a:pt x="18906" y="65017"/>
                    <a:pt x="18499" y="64745"/>
                  </a:cubicBezTo>
                  <a:cubicBezTo>
                    <a:pt x="16887" y="63670"/>
                    <a:pt x="15202" y="62720"/>
                    <a:pt x="13801" y="61295"/>
                  </a:cubicBezTo>
                  <a:cubicBezTo>
                    <a:pt x="12743" y="60218"/>
                    <a:pt x="11562" y="59209"/>
                    <a:pt x="10546" y="58098"/>
                  </a:cubicBezTo>
                  <a:cubicBezTo>
                    <a:pt x="9591" y="57054"/>
                    <a:pt x="8521" y="56113"/>
                    <a:pt x="7712" y="54875"/>
                  </a:cubicBezTo>
                  <a:cubicBezTo>
                    <a:pt x="6741" y="53391"/>
                    <a:pt x="5915" y="51852"/>
                    <a:pt x="5173" y="50267"/>
                  </a:cubicBezTo>
                  <a:cubicBezTo>
                    <a:pt x="4917" y="49721"/>
                    <a:pt x="4739" y="49046"/>
                    <a:pt x="4501" y="48505"/>
                  </a:cubicBezTo>
                  <a:cubicBezTo>
                    <a:pt x="4174" y="47758"/>
                    <a:pt x="3936" y="46982"/>
                    <a:pt x="3726" y="46224"/>
                  </a:cubicBezTo>
                  <a:cubicBezTo>
                    <a:pt x="3243" y="44490"/>
                    <a:pt x="2837" y="42727"/>
                    <a:pt x="2720" y="40913"/>
                  </a:cubicBezTo>
                  <a:cubicBezTo>
                    <a:pt x="2687" y="40423"/>
                    <a:pt x="2524" y="39955"/>
                    <a:pt x="2389" y="39480"/>
                  </a:cubicBezTo>
                  <a:cubicBezTo>
                    <a:pt x="2120" y="38528"/>
                    <a:pt x="1905" y="37516"/>
                    <a:pt x="2200" y="36487"/>
                  </a:cubicBezTo>
                  <a:cubicBezTo>
                    <a:pt x="2266" y="36260"/>
                    <a:pt x="2174" y="35893"/>
                    <a:pt x="2101" y="35693"/>
                  </a:cubicBezTo>
                  <a:cubicBezTo>
                    <a:pt x="1878" y="35086"/>
                    <a:pt x="2140" y="34478"/>
                    <a:pt x="1964" y="33896"/>
                  </a:cubicBezTo>
                  <a:cubicBezTo>
                    <a:pt x="1883" y="33627"/>
                    <a:pt x="1888" y="33403"/>
                    <a:pt x="2098" y="33171"/>
                  </a:cubicBezTo>
                  <a:cubicBezTo>
                    <a:pt x="2235" y="33020"/>
                    <a:pt x="2359" y="32773"/>
                    <a:pt x="2261" y="32574"/>
                  </a:cubicBezTo>
                  <a:cubicBezTo>
                    <a:pt x="1900" y="31838"/>
                    <a:pt x="2157" y="31130"/>
                    <a:pt x="2250" y="30391"/>
                  </a:cubicBezTo>
                  <a:cubicBezTo>
                    <a:pt x="2479" y="28594"/>
                    <a:pt x="3092" y="26891"/>
                    <a:pt x="3403" y="25119"/>
                  </a:cubicBezTo>
                  <a:cubicBezTo>
                    <a:pt x="3481" y="24685"/>
                    <a:pt x="3817" y="24449"/>
                    <a:pt x="3982" y="24089"/>
                  </a:cubicBezTo>
                  <a:cubicBezTo>
                    <a:pt x="4201" y="23612"/>
                    <a:pt x="3596" y="23066"/>
                    <a:pt x="4276" y="22549"/>
                  </a:cubicBezTo>
                  <a:cubicBezTo>
                    <a:pt x="4679" y="22244"/>
                    <a:pt x="4682" y="21439"/>
                    <a:pt x="4912" y="20877"/>
                  </a:cubicBezTo>
                  <a:cubicBezTo>
                    <a:pt x="5357" y="19799"/>
                    <a:pt x="5775" y="18701"/>
                    <a:pt x="6318" y="17671"/>
                  </a:cubicBezTo>
                  <a:cubicBezTo>
                    <a:pt x="6901" y="16560"/>
                    <a:pt x="7555" y="15491"/>
                    <a:pt x="8342" y="14488"/>
                  </a:cubicBezTo>
                  <a:cubicBezTo>
                    <a:pt x="9037" y="13603"/>
                    <a:pt x="9723" y="12715"/>
                    <a:pt x="10459" y="11861"/>
                  </a:cubicBezTo>
                  <a:cubicBezTo>
                    <a:pt x="10862" y="11392"/>
                    <a:pt x="11351" y="11025"/>
                    <a:pt x="11775" y="10585"/>
                  </a:cubicBezTo>
                  <a:cubicBezTo>
                    <a:pt x="13558" y="8728"/>
                    <a:pt x="15756" y="7390"/>
                    <a:pt x="17948" y="6086"/>
                  </a:cubicBezTo>
                  <a:cubicBezTo>
                    <a:pt x="19270" y="5301"/>
                    <a:pt x="20701" y="4705"/>
                    <a:pt x="22137" y="4117"/>
                  </a:cubicBezTo>
                  <a:cubicBezTo>
                    <a:pt x="23116" y="3717"/>
                    <a:pt x="24141" y="3387"/>
                    <a:pt x="25121" y="3129"/>
                  </a:cubicBezTo>
                  <a:cubicBezTo>
                    <a:pt x="26355" y="2804"/>
                    <a:pt x="27686" y="2665"/>
                    <a:pt x="28982" y="2491"/>
                  </a:cubicBezTo>
                  <a:cubicBezTo>
                    <a:pt x="30214" y="2325"/>
                    <a:pt x="31452" y="2091"/>
                    <a:pt x="32684" y="2042"/>
                  </a:cubicBezTo>
                  <a:cubicBezTo>
                    <a:pt x="33123" y="2024"/>
                    <a:pt x="33565" y="2016"/>
                    <a:pt x="34009" y="2016"/>
                  </a:cubicBezTo>
                  <a:cubicBezTo>
                    <a:pt x="34685" y="2016"/>
                    <a:pt x="35365" y="2035"/>
                    <a:pt x="36043" y="2067"/>
                  </a:cubicBezTo>
                  <a:cubicBezTo>
                    <a:pt x="36632" y="2094"/>
                    <a:pt x="37229" y="2241"/>
                    <a:pt x="37830" y="2241"/>
                  </a:cubicBezTo>
                  <a:cubicBezTo>
                    <a:pt x="38176" y="2241"/>
                    <a:pt x="38524" y="2192"/>
                    <a:pt x="38873" y="2043"/>
                  </a:cubicBezTo>
                  <a:cubicBezTo>
                    <a:pt x="38924" y="2021"/>
                    <a:pt x="38977" y="2012"/>
                    <a:pt x="39031" y="2012"/>
                  </a:cubicBezTo>
                  <a:close/>
                  <a:moveTo>
                    <a:pt x="33221" y="0"/>
                  </a:moveTo>
                  <a:cubicBezTo>
                    <a:pt x="33034" y="0"/>
                    <a:pt x="32834" y="33"/>
                    <a:pt x="32655" y="57"/>
                  </a:cubicBezTo>
                  <a:cubicBezTo>
                    <a:pt x="30838" y="290"/>
                    <a:pt x="29021" y="528"/>
                    <a:pt x="27209" y="792"/>
                  </a:cubicBezTo>
                  <a:cubicBezTo>
                    <a:pt x="25838" y="993"/>
                    <a:pt x="24483" y="1198"/>
                    <a:pt x="23148" y="1656"/>
                  </a:cubicBezTo>
                  <a:cubicBezTo>
                    <a:pt x="22333" y="1934"/>
                    <a:pt x="21509" y="2205"/>
                    <a:pt x="20737" y="2571"/>
                  </a:cubicBezTo>
                  <a:cubicBezTo>
                    <a:pt x="20096" y="2874"/>
                    <a:pt x="19337" y="2952"/>
                    <a:pt x="18808" y="3454"/>
                  </a:cubicBezTo>
                  <a:cubicBezTo>
                    <a:pt x="18338" y="3901"/>
                    <a:pt x="17648" y="4212"/>
                    <a:pt x="17189" y="4243"/>
                  </a:cubicBezTo>
                  <a:cubicBezTo>
                    <a:pt x="16627" y="4281"/>
                    <a:pt x="16435" y="4958"/>
                    <a:pt x="15964" y="4958"/>
                  </a:cubicBezTo>
                  <a:cubicBezTo>
                    <a:pt x="15883" y="4958"/>
                    <a:pt x="15793" y="4938"/>
                    <a:pt x="15691" y="4890"/>
                  </a:cubicBezTo>
                  <a:cubicBezTo>
                    <a:pt x="15689" y="5924"/>
                    <a:pt x="14300" y="5200"/>
                    <a:pt x="14101" y="6134"/>
                  </a:cubicBezTo>
                  <a:cubicBezTo>
                    <a:pt x="14060" y="6323"/>
                    <a:pt x="13362" y="6624"/>
                    <a:pt x="12973" y="6870"/>
                  </a:cubicBezTo>
                  <a:cubicBezTo>
                    <a:pt x="11999" y="7488"/>
                    <a:pt x="11256" y="8417"/>
                    <a:pt x="10246" y="8998"/>
                  </a:cubicBezTo>
                  <a:cubicBezTo>
                    <a:pt x="10103" y="9081"/>
                    <a:pt x="10070" y="9180"/>
                    <a:pt x="10117" y="9327"/>
                  </a:cubicBezTo>
                  <a:cubicBezTo>
                    <a:pt x="10173" y="9500"/>
                    <a:pt x="10141" y="9611"/>
                    <a:pt x="9978" y="9611"/>
                  </a:cubicBezTo>
                  <a:cubicBezTo>
                    <a:pt x="9954" y="9611"/>
                    <a:pt x="9927" y="9608"/>
                    <a:pt x="9898" y="9603"/>
                  </a:cubicBezTo>
                  <a:cubicBezTo>
                    <a:pt x="9856" y="9596"/>
                    <a:pt x="9816" y="9593"/>
                    <a:pt x="9780" y="9593"/>
                  </a:cubicBezTo>
                  <a:cubicBezTo>
                    <a:pt x="9420" y="9593"/>
                    <a:pt x="9302" y="9913"/>
                    <a:pt x="9146" y="10176"/>
                  </a:cubicBezTo>
                  <a:cubicBezTo>
                    <a:pt x="9011" y="10406"/>
                    <a:pt x="8885" y="10625"/>
                    <a:pt x="8634" y="10772"/>
                  </a:cubicBezTo>
                  <a:cubicBezTo>
                    <a:pt x="8228" y="11007"/>
                    <a:pt x="7528" y="11092"/>
                    <a:pt x="7975" y="11861"/>
                  </a:cubicBezTo>
                  <a:cubicBezTo>
                    <a:pt x="7994" y="11892"/>
                    <a:pt x="7927" y="12013"/>
                    <a:pt x="7874" y="12038"/>
                  </a:cubicBezTo>
                  <a:cubicBezTo>
                    <a:pt x="7208" y="12355"/>
                    <a:pt x="6909" y="13066"/>
                    <a:pt x="6444" y="13477"/>
                  </a:cubicBezTo>
                  <a:cubicBezTo>
                    <a:pt x="5725" y="14112"/>
                    <a:pt x="5525" y="14980"/>
                    <a:pt x="4937" y="15647"/>
                  </a:cubicBezTo>
                  <a:cubicBezTo>
                    <a:pt x="4056" y="16649"/>
                    <a:pt x="4178" y="18197"/>
                    <a:pt x="3306" y="19275"/>
                  </a:cubicBezTo>
                  <a:cubicBezTo>
                    <a:pt x="2837" y="19856"/>
                    <a:pt x="2793" y="20633"/>
                    <a:pt x="2463" y="21289"/>
                  </a:cubicBezTo>
                  <a:cubicBezTo>
                    <a:pt x="1927" y="22359"/>
                    <a:pt x="1770" y="23568"/>
                    <a:pt x="1483" y="24710"/>
                  </a:cubicBezTo>
                  <a:cubicBezTo>
                    <a:pt x="1340" y="25281"/>
                    <a:pt x="1239" y="25996"/>
                    <a:pt x="1076" y="26555"/>
                  </a:cubicBezTo>
                  <a:cubicBezTo>
                    <a:pt x="774" y="27568"/>
                    <a:pt x="544" y="28602"/>
                    <a:pt x="387" y="29649"/>
                  </a:cubicBezTo>
                  <a:cubicBezTo>
                    <a:pt x="242" y="30621"/>
                    <a:pt x="131" y="31614"/>
                    <a:pt x="163" y="32592"/>
                  </a:cubicBezTo>
                  <a:cubicBezTo>
                    <a:pt x="178" y="33034"/>
                    <a:pt x="1" y="33462"/>
                    <a:pt x="119" y="33893"/>
                  </a:cubicBezTo>
                  <a:cubicBezTo>
                    <a:pt x="478" y="35206"/>
                    <a:pt x="133" y="36559"/>
                    <a:pt x="391" y="37897"/>
                  </a:cubicBezTo>
                  <a:cubicBezTo>
                    <a:pt x="620" y="39078"/>
                    <a:pt x="550" y="40316"/>
                    <a:pt x="611" y="41529"/>
                  </a:cubicBezTo>
                  <a:cubicBezTo>
                    <a:pt x="665" y="42660"/>
                    <a:pt x="1087" y="43721"/>
                    <a:pt x="1251" y="44821"/>
                  </a:cubicBezTo>
                  <a:cubicBezTo>
                    <a:pt x="1407" y="45852"/>
                    <a:pt x="1619" y="46887"/>
                    <a:pt x="2011" y="47808"/>
                  </a:cubicBezTo>
                  <a:cubicBezTo>
                    <a:pt x="2771" y="49597"/>
                    <a:pt x="3408" y="51468"/>
                    <a:pt x="4557" y="53064"/>
                  </a:cubicBezTo>
                  <a:cubicBezTo>
                    <a:pt x="4923" y="53571"/>
                    <a:pt x="5195" y="54127"/>
                    <a:pt x="5573" y="54629"/>
                  </a:cubicBezTo>
                  <a:cubicBezTo>
                    <a:pt x="6253" y="55527"/>
                    <a:pt x="7014" y="56381"/>
                    <a:pt x="7636" y="57292"/>
                  </a:cubicBezTo>
                  <a:cubicBezTo>
                    <a:pt x="8877" y="59114"/>
                    <a:pt x="10484" y="60537"/>
                    <a:pt x="12026" y="62052"/>
                  </a:cubicBezTo>
                  <a:cubicBezTo>
                    <a:pt x="12110" y="62134"/>
                    <a:pt x="12206" y="62146"/>
                    <a:pt x="12301" y="62146"/>
                  </a:cubicBezTo>
                  <a:cubicBezTo>
                    <a:pt x="12339" y="62146"/>
                    <a:pt x="12378" y="62144"/>
                    <a:pt x="12416" y="62144"/>
                  </a:cubicBezTo>
                  <a:cubicBezTo>
                    <a:pt x="12531" y="62144"/>
                    <a:pt x="12635" y="62163"/>
                    <a:pt x="12699" y="62318"/>
                  </a:cubicBezTo>
                  <a:cubicBezTo>
                    <a:pt x="13070" y="63214"/>
                    <a:pt x="13882" y="63644"/>
                    <a:pt x="14645" y="64123"/>
                  </a:cubicBezTo>
                  <a:cubicBezTo>
                    <a:pt x="15692" y="64779"/>
                    <a:pt x="16745" y="65428"/>
                    <a:pt x="17788" y="66095"/>
                  </a:cubicBezTo>
                  <a:cubicBezTo>
                    <a:pt x="18502" y="66551"/>
                    <a:pt x="19222" y="66982"/>
                    <a:pt x="20037" y="67239"/>
                  </a:cubicBezTo>
                  <a:cubicBezTo>
                    <a:pt x="20406" y="67354"/>
                    <a:pt x="20465" y="67830"/>
                    <a:pt x="20851" y="67956"/>
                  </a:cubicBezTo>
                  <a:cubicBezTo>
                    <a:pt x="22377" y="68457"/>
                    <a:pt x="23922" y="68902"/>
                    <a:pt x="25446" y="69415"/>
                  </a:cubicBezTo>
                  <a:cubicBezTo>
                    <a:pt x="26876" y="69896"/>
                    <a:pt x="28388" y="70157"/>
                    <a:pt x="29898" y="70350"/>
                  </a:cubicBezTo>
                  <a:cubicBezTo>
                    <a:pt x="30312" y="70403"/>
                    <a:pt x="30726" y="70446"/>
                    <a:pt x="31140" y="70479"/>
                  </a:cubicBezTo>
                  <a:cubicBezTo>
                    <a:pt x="31346" y="70495"/>
                    <a:pt x="31552" y="70501"/>
                    <a:pt x="31758" y="70501"/>
                  </a:cubicBezTo>
                  <a:cubicBezTo>
                    <a:pt x="32309" y="70501"/>
                    <a:pt x="32859" y="70459"/>
                    <a:pt x="33411" y="70459"/>
                  </a:cubicBezTo>
                  <a:cubicBezTo>
                    <a:pt x="33758" y="70459"/>
                    <a:pt x="34105" y="70476"/>
                    <a:pt x="34453" y="70530"/>
                  </a:cubicBezTo>
                  <a:cubicBezTo>
                    <a:pt x="34924" y="70604"/>
                    <a:pt x="35406" y="70631"/>
                    <a:pt x="35888" y="70631"/>
                  </a:cubicBezTo>
                  <a:cubicBezTo>
                    <a:pt x="36229" y="70631"/>
                    <a:pt x="36569" y="70618"/>
                    <a:pt x="36906" y="70599"/>
                  </a:cubicBezTo>
                  <a:cubicBezTo>
                    <a:pt x="37826" y="70548"/>
                    <a:pt x="38739" y="70389"/>
                    <a:pt x="39489" y="70297"/>
                  </a:cubicBezTo>
                  <a:cubicBezTo>
                    <a:pt x="39636" y="70326"/>
                    <a:pt x="39776" y="70339"/>
                    <a:pt x="39911" y="70339"/>
                  </a:cubicBezTo>
                  <a:cubicBezTo>
                    <a:pt x="40662" y="70339"/>
                    <a:pt x="41243" y="69952"/>
                    <a:pt x="41873" y="69933"/>
                  </a:cubicBezTo>
                  <a:cubicBezTo>
                    <a:pt x="43042" y="69899"/>
                    <a:pt x="44079" y="69407"/>
                    <a:pt x="45181" y="69148"/>
                  </a:cubicBezTo>
                  <a:cubicBezTo>
                    <a:pt x="46375" y="68864"/>
                    <a:pt x="47486" y="68334"/>
                    <a:pt x="48629" y="67903"/>
                  </a:cubicBezTo>
                  <a:cubicBezTo>
                    <a:pt x="49953" y="67402"/>
                    <a:pt x="51167" y="66707"/>
                    <a:pt x="52400" y="66067"/>
                  </a:cubicBezTo>
                  <a:cubicBezTo>
                    <a:pt x="53372" y="65563"/>
                    <a:pt x="54186" y="64736"/>
                    <a:pt x="55151" y="64162"/>
                  </a:cubicBezTo>
                  <a:cubicBezTo>
                    <a:pt x="55286" y="64082"/>
                    <a:pt x="55403" y="63966"/>
                    <a:pt x="55513" y="63851"/>
                  </a:cubicBezTo>
                  <a:cubicBezTo>
                    <a:pt x="56045" y="63302"/>
                    <a:pt x="56485" y="62598"/>
                    <a:pt x="57120" y="62225"/>
                  </a:cubicBezTo>
                  <a:cubicBezTo>
                    <a:pt x="58234" y="61572"/>
                    <a:pt x="58791" y="60436"/>
                    <a:pt x="59701" y="59615"/>
                  </a:cubicBezTo>
                  <a:cubicBezTo>
                    <a:pt x="60780" y="58638"/>
                    <a:pt x="61389" y="57284"/>
                    <a:pt x="62193" y="56085"/>
                  </a:cubicBezTo>
                  <a:cubicBezTo>
                    <a:pt x="63406" y="54279"/>
                    <a:pt x="64318" y="52288"/>
                    <a:pt x="64893" y="50191"/>
                  </a:cubicBezTo>
                  <a:cubicBezTo>
                    <a:pt x="65422" y="48268"/>
                    <a:pt x="65822" y="46311"/>
                    <a:pt x="66379" y="44398"/>
                  </a:cubicBezTo>
                  <a:cubicBezTo>
                    <a:pt x="66967" y="42380"/>
                    <a:pt x="67165" y="40302"/>
                    <a:pt x="67326" y="38238"/>
                  </a:cubicBezTo>
                  <a:cubicBezTo>
                    <a:pt x="67477" y="36321"/>
                    <a:pt x="67217" y="34389"/>
                    <a:pt x="66780" y="32497"/>
                  </a:cubicBezTo>
                  <a:cubicBezTo>
                    <a:pt x="66611" y="31763"/>
                    <a:pt x="66510" y="31012"/>
                    <a:pt x="66379" y="30268"/>
                  </a:cubicBezTo>
                  <a:cubicBezTo>
                    <a:pt x="66325" y="29965"/>
                    <a:pt x="66380" y="29758"/>
                    <a:pt x="66750" y="29758"/>
                  </a:cubicBezTo>
                  <a:cubicBezTo>
                    <a:pt x="66755" y="29758"/>
                    <a:pt x="66761" y="29758"/>
                    <a:pt x="66766" y="29758"/>
                  </a:cubicBezTo>
                  <a:cubicBezTo>
                    <a:pt x="66804" y="29758"/>
                    <a:pt x="66842" y="29759"/>
                    <a:pt x="66880" y="29759"/>
                  </a:cubicBezTo>
                  <a:cubicBezTo>
                    <a:pt x="67853" y="29759"/>
                    <a:pt x="68826" y="29590"/>
                    <a:pt x="69781" y="29503"/>
                  </a:cubicBezTo>
                  <a:cubicBezTo>
                    <a:pt x="71534" y="29343"/>
                    <a:pt x="73316" y="29212"/>
                    <a:pt x="75059" y="28860"/>
                  </a:cubicBezTo>
                  <a:cubicBezTo>
                    <a:pt x="75836" y="28705"/>
                    <a:pt x="76011" y="28261"/>
                    <a:pt x="75907" y="27616"/>
                  </a:cubicBezTo>
                  <a:cubicBezTo>
                    <a:pt x="75775" y="26780"/>
                    <a:pt x="75521" y="25926"/>
                    <a:pt x="75167" y="25205"/>
                  </a:cubicBezTo>
                  <a:cubicBezTo>
                    <a:pt x="74173" y="23173"/>
                    <a:pt x="73373" y="21045"/>
                    <a:pt x="71914" y="19228"/>
                  </a:cubicBezTo>
                  <a:cubicBezTo>
                    <a:pt x="70831" y="17878"/>
                    <a:pt x="69829" y="16454"/>
                    <a:pt x="68698" y="15134"/>
                  </a:cubicBezTo>
                  <a:cubicBezTo>
                    <a:pt x="67748" y="14026"/>
                    <a:pt x="66628" y="13079"/>
                    <a:pt x="65598" y="12055"/>
                  </a:cubicBezTo>
                  <a:cubicBezTo>
                    <a:pt x="64542" y="11007"/>
                    <a:pt x="63294" y="10098"/>
                    <a:pt x="62022" y="9252"/>
                  </a:cubicBezTo>
                  <a:cubicBezTo>
                    <a:pt x="60116" y="7986"/>
                    <a:pt x="58296" y="6584"/>
                    <a:pt x="56230" y="5579"/>
                  </a:cubicBezTo>
                  <a:cubicBezTo>
                    <a:pt x="54869" y="4916"/>
                    <a:pt x="53531" y="4209"/>
                    <a:pt x="52105" y="3675"/>
                  </a:cubicBezTo>
                  <a:cubicBezTo>
                    <a:pt x="51521" y="3456"/>
                    <a:pt x="50927" y="3295"/>
                    <a:pt x="50341" y="3101"/>
                  </a:cubicBezTo>
                  <a:cubicBezTo>
                    <a:pt x="49757" y="2908"/>
                    <a:pt x="49235" y="2591"/>
                    <a:pt x="48615" y="2441"/>
                  </a:cubicBezTo>
                  <a:cubicBezTo>
                    <a:pt x="47914" y="2272"/>
                    <a:pt x="47147" y="2322"/>
                    <a:pt x="46500" y="1855"/>
                  </a:cubicBezTo>
                  <a:cubicBezTo>
                    <a:pt x="46025" y="1511"/>
                    <a:pt x="45377" y="1580"/>
                    <a:pt x="44821" y="1281"/>
                  </a:cubicBezTo>
                  <a:cubicBezTo>
                    <a:pt x="44670" y="1199"/>
                    <a:pt x="44457" y="1186"/>
                    <a:pt x="44222" y="1186"/>
                  </a:cubicBezTo>
                  <a:cubicBezTo>
                    <a:pt x="44113" y="1186"/>
                    <a:pt x="43999" y="1189"/>
                    <a:pt x="43884" y="1189"/>
                  </a:cubicBezTo>
                  <a:cubicBezTo>
                    <a:pt x="43698" y="1189"/>
                    <a:pt x="43510" y="1182"/>
                    <a:pt x="43334" y="1144"/>
                  </a:cubicBezTo>
                  <a:cubicBezTo>
                    <a:pt x="41733" y="800"/>
                    <a:pt x="40125" y="472"/>
                    <a:pt x="38504" y="262"/>
                  </a:cubicBezTo>
                  <a:cubicBezTo>
                    <a:pt x="37990" y="196"/>
                    <a:pt x="37472" y="154"/>
                    <a:pt x="36946" y="154"/>
                  </a:cubicBezTo>
                  <a:cubicBezTo>
                    <a:pt x="36584" y="154"/>
                    <a:pt x="36218" y="173"/>
                    <a:pt x="35845" y="218"/>
                  </a:cubicBezTo>
                  <a:cubicBezTo>
                    <a:pt x="35506" y="259"/>
                    <a:pt x="35120" y="322"/>
                    <a:pt x="34726" y="322"/>
                  </a:cubicBezTo>
                  <a:cubicBezTo>
                    <a:pt x="34352" y="322"/>
                    <a:pt x="33970" y="265"/>
                    <a:pt x="33613" y="78"/>
                  </a:cubicBezTo>
                  <a:cubicBezTo>
                    <a:pt x="33502" y="20"/>
                    <a:pt x="33365" y="0"/>
                    <a:pt x="3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3;p33">
              <a:extLst>
                <a:ext uri="{FF2B5EF4-FFF2-40B4-BE49-F238E27FC236}">
                  <a16:creationId xmlns:a16="http://schemas.microsoft.com/office/drawing/2014/main" id="{B30764C4-E7CC-4E2B-AE97-E6A2636E6A42}"/>
                </a:ext>
              </a:extLst>
            </p:cNvPr>
            <p:cNvSpPr/>
            <p:nvPr/>
          </p:nvSpPr>
          <p:spPr>
            <a:xfrm>
              <a:off x="1560411" y="1479416"/>
              <a:ext cx="951930" cy="881790"/>
            </a:xfrm>
            <a:custGeom>
              <a:avLst/>
              <a:gdLst/>
              <a:ahLst/>
              <a:cxnLst/>
              <a:rect l="l" t="t" r="r" b="b"/>
              <a:pathLst>
                <a:path w="72528" h="67184" extrusionOk="0">
                  <a:moveTo>
                    <a:pt x="37153" y="1"/>
                  </a:moveTo>
                  <a:cubicBezTo>
                    <a:pt x="37099" y="1"/>
                    <a:pt x="37046" y="10"/>
                    <a:pt x="36995" y="32"/>
                  </a:cubicBezTo>
                  <a:cubicBezTo>
                    <a:pt x="36646" y="181"/>
                    <a:pt x="36298" y="230"/>
                    <a:pt x="35952" y="230"/>
                  </a:cubicBezTo>
                  <a:cubicBezTo>
                    <a:pt x="35351" y="230"/>
                    <a:pt x="34754" y="83"/>
                    <a:pt x="34165" y="56"/>
                  </a:cubicBezTo>
                  <a:cubicBezTo>
                    <a:pt x="33487" y="24"/>
                    <a:pt x="32807" y="5"/>
                    <a:pt x="32131" y="5"/>
                  </a:cubicBezTo>
                  <a:cubicBezTo>
                    <a:pt x="31687" y="5"/>
                    <a:pt x="31245" y="13"/>
                    <a:pt x="30806" y="31"/>
                  </a:cubicBezTo>
                  <a:cubicBezTo>
                    <a:pt x="29574" y="80"/>
                    <a:pt x="28336" y="314"/>
                    <a:pt x="27104" y="480"/>
                  </a:cubicBezTo>
                  <a:cubicBezTo>
                    <a:pt x="25808" y="654"/>
                    <a:pt x="24477" y="793"/>
                    <a:pt x="23243" y="1118"/>
                  </a:cubicBezTo>
                  <a:cubicBezTo>
                    <a:pt x="22263" y="1376"/>
                    <a:pt x="21238" y="1706"/>
                    <a:pt x="20259" y="2106"/>
                  </a:cubicBezTo>
                  <a:cubicBezTo>
                    <a:pt x="18823" y="2694"/>
                    <a:pt x="17392" y="3290"/>
                    <a:pt x="16070" y="4075"/>
                  </a:cubicBezTo>
                  <a:cubicBezTo>
                    <a:pt x="13878" y="5379"/>
                    <a:pt x="11680" y="6717"/>
                    <a:pt x="9897" y="8574"/>
                  </a:cubicBezTo>
                  <a:cubicBezTo>
                    <a:pt x="9473" y="9014"/>
                    <a:pt x="8984" y="9381"/>
                    <a:pt x="8581" y="9850"/>
                  </a:cubicBezTo>
                  <a:cubicBezTo>
                    <a:pt x="7845" y="10704"/>
                    <a:pt x="7159" y="11592"/>
                    <a:pt x="6464" y="12477"/>
                  </a:cubicBezTo>
                  <a:cubicBezTo>
                    <a:pt x="5677" y="13480"/>
                    <a:pt x="5023" y="14549"/>
                    <a:pt x="4440" y="15660"/>
                  </a:cubicBezTo>
                  <a:cubicBezTo>
                    <a:pt x="3897" y="16690"/>
                    <a:pt x="3479" y="17788"/>
                    <a:pt x="3034" y="18866"/>
                  </a:cubicBezTo>
                  <a:cubicBezTo>
                    <a:pt x="2804" y="19428"/>
                    <a:pt x="2801" y="20233"/>
                    <a:pt x="2398" y="20538"/>
                  </a:cubicBezTo>
                  <a:cubicBezTo>
                    <a:pt x="1718" y="21055"/>
                    <a:pt x="2323" y="21601"/>
                    <a:pt x="2104" y="22078"/>
                  </a:cubicBezTo>
                  <a:cubicBezTo>
                    <a:pt x="1939" y="22438"/>
                    <a:pt x="1603" y="22674"/>
                    <a:pt x="1525" y="23108"/>
                  </a:cubicBezTo>
                  <a:cubicBezTo>
                    <a:pt x="1214" y="24880"/>
                    <a:pt x="601" y="26583"/>
                    <a:pt x="372" y="28380"/>
                  </a:cubicBezTo>
                  <a:cubicBezTo>
                    <a:pt x="279" y="29119"/>
                    <a:pt x="22" y="29827"/>
                    <a:pt x="383" y="30563"/>
                  </a:cubicBezTo>
                  <a:cubicBezTo>
                    <a:pt x="481" y="30762"/>
                    <a:pt x="357" y="31009"/>
                    <a:pt x="220" y="31160"/>
                  </a:cubicBezTo>
                  <a:cubicBezTo>
                    <a:pt x="10" y="31392"/>
                    <a:pt x="5" y="31616"/>
                    <a:pt x="86" y="31885"/>
                  </a:cubicBezTo>
                  <a:cubicBezTo>
                    <a:pt x="262" y="32467"/>
                    <a:pt x="0" y="33075"/>
                    <a:pt x="223" y="33682"/>
                  </a:cubicBezTo>
                  <a:cubicBezTo>
                    <a:pt x="296" y="33882"/>
                    <a:pt x="388" y="34249"/>
                    <a:pt x="322" y="34476"/>
                  </a:cubicBezTo>
                  <a:cubicBezTo>
                    <a:pt x="27" y="35505"/>
                    <a:pt x="242" y="36517"/>
                    <a:pt x="511" y="37469"/>
                  </a:cubicBezTo>
                  <a:cubicBezTo>
                    <a:pt x="646" y="37944"/>
                    <a:pt x="809" y="38412"/>
                    <a:pt x="842" y="38902"/>
                  </a:cubicBezTo>
                  <a:cubicBezTo>
                    <a:pt x="959" y="40716"/>
                    <a:pt x="1365" y="42479"/>
                    <a:pt x="1848" y="44213"/>
                  </a:cubicBezTo>
                  <a:cubicBezTo>
                    <a:pt x="2058" y="44971"/>
                    <a:pt x="2296" y="45747"/>
                    <a:pt x="2623" y="46494"/>
                  </a:cubicBezTo>
                  <a:cubicBezTo>
                    <a:pt x="2861" y="47035"/>
                    <a:pt x="3039" y="47710"/>
                    <a:pt x="3295" y="48256"/>
                  </a:cubicBezTo>
                  <a:cubicBezTo>
                    <a:pt x="4037" y="49841"/>
                    <a:pt x="4863" y="51380"/>
                    <a:pt x="5834" y="52864"/>
                  </a:cubicBezTo>
                  <a:cubicBezTo>
                    <a:pt x="6643" y="54102"/>
                    <a:pt x="7713" y="55043"/>
                    <a:pt x="8668" y="56087"/>
                  </a:cubicBezTo>
                  <a:cubicBezTo>
                    <a:pt x="9684" y="57198"/>
                    <a:pt x="10865" y="58207"/>
                    <a:pt x="11923" y="59284"/>
                  </a:cubicBezTo>
                  <a:cubicBezTo>
                    <a:pt x="13324" y="60709"/>
                    <a:pt x="15009" y="61659"/>
                    <a:pt x="16621" y="62734"/>
                  </a:cubicBezTo>
                  <a:cubicBezTo>
                    <a:pt x="17028" y="63006"/>
                    <a:pt x="17430" y="63367"/>
                    <a:pt x="17937" y="63528"/>
                  </a:cubicBezTo>
                  <a:cubicBezTo>
                    <a:pt x="19749" y="64103"/>
                    <a:pt x="21354" y="65175"/>
                    <a:pt x="23262" y="65570"/>
                  </a:cubicBezTo>
                  <a:cubicBezTo>
                    <a:pt x="24727" y="65873"/>
                    <a:pt x="26119" y="66510"/>
                    <a:pt x="27625" y="66740"/>
                  </a:cubicBezTo>
                  <a:cubicBezTo>
                    <a:pt x="29173" y="66976"/>
                    <a:pt x="30708" y="67137"/>
                    <a:pt x="32284" y="67177"/>
                  </a:cubicBezTo>
                  <a:cubicBezTo>
                    <a:pt x="32454" y="67181"/>
                    <a:pt x="32624" y="67183"/>
                    <a:pt x="32794" y="67183"/>
                  </a:cubicBezTo>
                  <a:cubicBezTo>
                    <a:pt x="34026" y="67183"/>
                    <a:pt x="35250" y="67083"/>
                    <a:pt x="36477" y="67083"/>
                  </a:cubicBezTo>
                  <a:cubicBezTo>
                    <a:pt x="36657" y="67083"/>
                    <a:pt x="36837" y="67085"/>
                    <a:pt x="37018" y="67090"/>
                  </a:cubicBezTo>
                  <a:cubicBezTo>
                    <a:pt x="37065" y="67091"/>
                    <a:pt x="37111" y="67092"/>
                    <a:pt x="37158" y="67092"/>
                  </a:cubicBezTo>
                  <a:cubicBezTo>
                    <a:pt x="38603" y="67092"/>
                    <a:pt x="39892" y="66472"/>
                    <a:pt x="41237" y="66085"/>
                  </a:cubicBezTo>
                  <a:cubicBezTo>
                    <a:pt x="42694" y="65666"/>
                    <a:pt x="44077" y="64960"/>
                    <a:pt x="45526" y="64602"/>
                  </a:cubicBezTo>
                  <a:cubicBezTo>
                    <a:pt x="46408" y="64385"/>
                    <a:pt x="47047" y="63812"/>
                    <a:pt x="47884" y="63552"/>
                  </a:cubicBezTo>
                  <a:cubicBezTo>
                    <a:pt x="48705" y="63297"/>
                    <a:pt x="49687" y="62860"/>
                    <a:pt x="50247" y="62031"/>
                  </a:cubicBezTo>
                  <a:cubicBezTo>
                    <a:pt x="50841" y="61151"/>
                    <a:pt x="52209" y="61180"/>
                    <a:pt x="52554" y="60023"/>
                  </a:cubicBezTo>
                  <a:cubicBezTo>
                    <a:pt x="52576" y="59947"/>
                    <a:pt x="52725" y="59906"/>
                    <a:pt x="52815" y="59850"/>
                  </a:cubicBezTo>
                  <a:cubicBezTo>
                    <a:pt x="53182" y="59623"/>
                    <a:pt x="54142" y="60003"/>
                    <a:pt x="53722" y="58965"/>
                  </a:cubicBezTo>
                  <a:cubicBezTo>
                    <a:pt x="53717" y="58956"/>
                    <a:pt x="53753" y="58921"/>
                    <a:pt x="53777" y="58912"/>
                  </a:cubicBezTo>
                  <a:cubicBezTo>
                    <a:pt x="54525" y="58565"/>
                    <a:pt x="55099" y="58025"/>
                    <a:pt x="55438" y="57279"/>
                  </a:cubicBezTo>
                  <a:cubicBezTo>
                    <a:pt x="55488" y="57169"/>
                    <a:pt x="55559" y="57140"/>
                    <a:pt x="55637" y="57140"/>
                  </a:cubicBezTo>
                  <a:cubicBezTo>
                    <a:pt x="55721" y="57140"/>
                    <a:pt x="55814" y="57172"/>
                    <a:pt x="55899" y="57172"/>
                  </a:cubicBezTo>
                  <a:cubicBezTo>
                    <a:pt x="55988" y="57172"/>
                    <a:pt x="56069" y="57137"/>
                    <a:pt x="56124" y="56996"/>
                  </a:cubicBezTo>
                  <a:cubicBezTo>
                    <a:pt x="56502" y="56012"/>
                    <a:pt x="57334" y="55320"/>
                    <a:pt x="57882" y="54438"/>
                  </a:cubicBezTo>
                  <a:cubicBezTo>
                    <a:pt x="58037" y="54188"/>
                    <a:pt x="58003" y="53908"/>
                    <a:pt x="58207" y="53656"/>
                  </a:cubicBezTo>
                  <a:cubicBezTo>
                    <a:pt x="58974" y="52702"/>
                    <a:pt x="59557" y="51621"/>
                    <a:pt x="60044" y="50501"/>
                  </a:cubicBezTo>
                  <a:cubicBezTo>
                    <a:pt x="60424" y="49625"/>
                    <a:pt x="60550" y="48631"/>
                    <a:pt x="61317" y="47945"/>
                  </a:cubicBezTo>
                  <a:cubicBezTo>
                    <a:pt x="61385" y="47883"/>
                    <a:pt x="61373" y="47740"/>
                    <a:pt x="61424" y="47646"/>
                  </a:cubicBezTo>
                  <a:cubicBezTo>
                    <a:pt x="62020" y="46551"/>
                    <a:pt x="62051" y="45296"/>
                    <a:pt x="62395" y="44128"/>
                  </a:cubicBezTo>
                  <a:cubicBezTo>
                    <a:pt x="62802" y="42735"/>
                    <a:pt x="62983" y="41275"/>
                    <a:pt x="63246" y="39840"/>
                  </a:cubicBezTo>
                  <a:cubicBezTo>
                    <a:pt x="63448" y="38731"/>
                    <a:pt x="63817" y="37608"/>
                    <a:pt x="63761" y="36508"/>
                  </a:cubicBezTo>
                  <a:cubicBezTo>
                    <a:pt x="63698" y="35317"/>
                    <a:pt x="63770" y="34112"/>
                    <a:pt x="63586" y="32919"/>
                  </a:cubicBezTo>
                  <a:cubicBezTo>
                    <a:pt x="63509" y="32409"/>
                    <a:pt x="63252" y="31880"/>
                    <a:pt x="63319" y="31421"/>
                  </a:cubicBezTo>
                  <a:cubicBezTo>
                    <a:pt x="63443" y="30550"/>
                    <a:pt x="62648" y="29779"/>
                    <a:pt x="63137" y="28914"/>
                  </a:cubicBezTo>
                  <a:cubicBezTo>
                    <a:pt x="62578" y="28470"/>
                    <a:pt x="62877" y="27753"/>
                    <a:pt x="62623" y="27266"/>
                  </a:cubicBezTo>
                  <a:cubicBezTo>
                    <a:pt x="62412" y="26857"/>
                    <a:pt x="62654" y="26773"/>
                    <a:pt x="62793" y="26590"/>
                  </a:cubicBezTo>
                  <a:cubicBezTo>
                    <a:pt x="62973" y="26352"/>
                    <a:pt x="63321" y="26222"/>
                    <a:pt x="63549" y="26222"/>
                  </a:cubicBezTo>
                  <a:cubicBezTo>
                    <a:pt x="63582" y="26222"/>
                    <a:pt x="63613" y="26224"/>
                    <a:pt x="63641" y="26230"/>
                  </a:cubicBezTo>
                  <a:cubicBezTo>
                    <a:pt x="63772" y="26257"/>
                    <a:pt x="63902" y="26269"/>
                    <a:pt x="64031" y="26269"/>
                  </a:cubicBezTo>
                  <a:cubicBezTo>
                    <a:pt x="64648" y="26269"/>
                    <a:pt x="65234" y="26010"/>
                    <a:pt x="65857" y="26010"/>
                  </a:cubicBezTo>
                  <a:cubicBezTo>
                    <a:pt x="65968" y="26010"/>
                    <a:pt x="66080" y="26018"/>
                    <a:pt x="66194" y="26037"/>
                  </a:cubicBezTo>
                  <a:cubicBezTo>
                    <a:pt x="66365" y="26067"/>
                    <a:pt x="66569" y="26087"/>
                    <a:pt x="66774" y="26087"/>
                  </a:cubicBezTo>
                  <a:cubicBezTo>
                    <a:pt x="67005" y="26087"/>
                    <a:pt x="67236" y="26061"/>
                    <a:pt x="67426" y="25992"/>
                  </a:cubicBezTo>
                  <a:cubicBezTo>
                    <a:pt x="67810" y="25853"/>
                    <a:pt x="68197" y="25829"/>
                    <a:pt x="68558" y="25829"/>
                  </a:cubicBezTo>
                  <a:cubicBezTo>
                    <a:pt x="68755" y="25829"/>
                    <a:pt x="68945" y="25836"/>
                    <a:pt x="69123" y="25836"/>
                  </a:cubicBezTo>
                  <a:cubicBezTo>
                    <a:pt x="69325" y="25836"/>
                    <a:pt x="69512" y="25827"/>
                    <a:pt x="69677" y="25787"/>
                  </a:cubicBezTo>
                  <a:cubicBezTo>
                    <a:pt x="69714" y="25788"/>
                    <a:pt x="69751" y="25788"/>
                    <a:pt x="69787" y="25788"/>
                  </a:cubicBezTo>
                  <a:cubicBezTo>
                    <a:pt x="70695" y="25788"/>
                    <a:pt x="71381" y="25478"/>
                    <a:pt x="72094" y="25478"/>
                  </a:cubicBezTo>
                  <a:cubicBezTo>
                    <a:pt x="72165" y="25478"/>
                    <a:pt x="72237" y="25481"/>
                    <a:pt x="72309" y="25488"/>
                  </a:cubicBezTo>
                  <a:cubicBezTo>
                    <a:pt x="72320" y="25489"/>
                    <a:pt x="72330" y="25490"/>
                    <a:pt x="72340" y="25490"/>
                  </a:cubicBezTo>
                  <a:cubicBezTo>
                    <a:pt x="72527" y="25490"/>
                    <a:pt x="72503" y="25311"/>
                    <a:pt x="72446" y="25143"/>
                  </a:cubicBezTo>
                  <a:cubicBezTo>
                    <a:pt x="71616" y="22764"/>
                    <a:pt x="70632" y="20476"/>
                    <a:pt x="69113" y="18427"/>
                  </a:cubicBezTo>
                  <a:cubicBezTo>
                    <a:pt x="68235" y="17239"/>
                    <a:pt x="67387" y="15996"/>
                    <a:pt x="66348" y="14980"/>
                  </a:cubicBezTo>
                  <a:cubicBezTo>
                    <a:pt x="64966" y="13631"/>
                    <a:pt x="63729" y="12076"/>
                    <a:pt x="62129" y="11013"/>
                  </a:cubicBezTo>
                  <a:cubicBezTo>
                    <a:pt x="60554" y="9968"/>
                    <a:pt x="59221" y="8635"/>
                    <a:pt x="57608" y="7636"/>
                  </a:cubicBezTo>
                  <a:cubicBezTo>
                    <a:pt x="56297" y="6824"/>
                    <a:pt x="54999" y="5984"/>
                    <a:pt x="53679" y="5180"/>
                  </a:cubicBezTo>
                  <a:cubicBezTo>
                    <a:pt x="53120" y="4839"/>
                    <a:pt x="52478" y="4777"/>
                    <a:pt x="51955" y="4458"/>
                  </a:cubicBezTo>
                  <a:cubicBezTo>
                    <a:pt x="51505" y="4184"/>
                    <a:pt x="51060" y="4002"/>
                    <a:pt x="50561" y="3867"/>
                  </a:cubicBezTo>
                  <a:cubicBezTo>
                    <a:pt x="50124" y="3750"/>
                    <a:pt x="49811" y="3395"/>
                    <a:pt x="49334" y="3229"/>
                  </a:cubicBezTo>
                  <a:cubicBezTo>
                    <a:pt x="48470" y="2932"/>
                    <a:pt x="47467" y="2941"/>
                    <a:pt x="46728" y="2313"/>
                  </a:cubicBezTo>
                  <a:cubicBezTo>
                    <a:pt x="46336" y="1980"/>
                    <a:pt x="45861" y="1858"/>
                    <a:pt x="45406" y="1858"/>
                  </a:cubicBezTo>
                  <a:cubicBezTo>
                    <a:pt x="45290" y="1858"/>
                    <a:pt x="45176" y="1866"/>
                    <a:pt x="45065" y="1880"/>
                  </a:cubicBezTo>
                  <a:cubicBezTo>
                    <a:pt x="45030" y="1885"/>
                    <a:pt x="44996" y="1887"/>
                    <a:pt x="44964" y="1887"/>
                  </a:cubicBezTo>
                  <a:cubicBezTo>
                    <a:pt x="44459" y="1887"/>
                    <a:pt x="44220" y="1379"/>
                    <a:pt x="43700" y="1379"/>
                  </a:cubicBezTo>
                  <a:cubicBezTo>
                    <a:pt x="43664" y="1379"/>
                    <a:pt x="43626" y="1382"/>
                    <a:pt x="43587" y="1387"/>
                  </a:cubicBezTo>
                  <a:cubicBezTo>
                    <a:pt x="43534" y="1394"/>
                    <a:pt x="43480" y="1398"/>
                    <a:pt x="43427" y="1398"/>
                  </a:cubicBezTo>
                  <a:cubicBezTo>
                    <a:pt x="42771" y="1398"/>
                    <a:pt x="42151" y="892"/>
                    <a:pt x="41487" y="794"/>
                  </a:cubicBezTo>
                  <a:cubicBezTo>
                    <a:pt x="40325" y="620"/>
                    <a:pt x="39154" y="533"/>
                    <a:pt x="37996" y="287"/>
                  </a:cubicBezTo>
                  <a:cubicBezTo>
                    <a:pt x="37710" y="227"/>
                    <a:pt x="37417" y="1"/>
                    <a:pt x="37153" y="1"/>
                  </a:cubicBezTo>
                  <a:close/>
                </a:path>
              </a:pathLst>
            </a:custGeom>
            <a:solidFill>
              <a:srgbClr val="B2C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BUILT IN DEPENDENCY INJECTION</a:t>
              </a:r>
              <a:endParaRPr sz="1200" dirty="0"/>
            </a:p>
          </p:txBody>
        </p:sp>
      </p:grpSp>
      <p:grpSp>
        <p:nvGrpSpPr>
          <p:cNvPr id="26" name="Google Shape;971;p33">
            <a:extLst>
              <a:ext uri="{FF2B5EF4-FFF2-40B4-BE49-F238E27FC236}">
                <a16:creationId xmlns:a16="http://schemas.microsoft.com/office/drawing/2014/main" id="{E806F8E3-DC75-48D4-AB1A-6774984DC4B9}"/>
              </a:ext>
            </a:extLst>
          </p:cNvPr>
          <p:cNvGrpSpPr/>
          <p:nvPr/>
        </p:nvGrpSpPr>
        <p:grpSpPr>
          <a:xfrm>
            <a:off x="6872980" y="816223"/>
            <a:ext cx="1392187" cy="1198952"/>
            <a:chOff x="1535763" y="1453020"/>
            <a:chExt cx="997658" cy="927032"/>
          </a:xfrm>
        </p:grpSpPr>
        <p:sp>
          <p:nvSpPr>
            <p:cNvPr id="27" name="Google Shape;972;p33">
              <a:extLst>
                <a:ext uri="{FF2B5EF4-FFF2-40B4-BE49-F238E27FC236}">
                  <a16:creationId xmlns:a16="http://schemas.microsoft.com/office/drawing/2014/main" id="{7AD37B16-9E81-4AC1-9E02-2A4C37778E59}"/>
                </a:ext>
              </a:extLst>
            </p:cNvPr>
            <p:cNvSpPr/>
            <p:nvPr/>
          </p:nvSpPr>
          <p:spPr>
            <a:xfrm>
              <a:off x="1535763" y="1453020"/>
              <a:ext cx="997658" cy="927032"/>
            </a:xfrm>
            <a:custGeom>
              <a:avLst/>
              <a:gdLst/>
              <a:ahLst/>
              <a:cxnLst/>
              <a:rect l="l" t="t" r="r" b="b"/>
              <a:pathLst>
                <a:path w="76012" h="70631" extrusionOk="0">
                  <a:moveTo>
                    <a:pt x="39031" y="2012"/>
                  </a:moveTo>
                  <a:cubicBezTo>
                    <a:pt x="39295" y="2012"/>
                    <a:pt x="39588" y="2238"/>
                    <a:pt x="39874" y="2298"/>
                  </a:cubicBezTo>
                  <a:cubicBezTo>
                    <a:pt x="41032" y="2544"/>
                    <a:pt x="42203" y="2631"/>
                    <a:pt x="43365" y="2805"/>
                  </a:cubicBezTo>
                  <a:cubicBezTo>
                    <a:pt x="44029" y="2903"/>
                    <a:pt x="44649" y="3409"/>
                    <a:pt x="45305" y="3409"/>
                  </a:cubicBezTo>
                  <a:cubicBezTo>
                    <a:pt x="45358" y="3409"/>
                    <a:pt x="45412" y="3405"/>
                    <a:pt x="45465" y="3398"/>
                  </a:cubicBezTo>
                  <a:cubicBezTo>
                    <a:pt x="45504" y="3393"/>
                    <a:pt x="45542" y="3390"/>
                    <a:pt x="45578" y="3390"/>
                  </a:cubicBezTo>
                  <a:cubicBezTo>
                    <a:pt x="46098" y="3390"/>
                    <a:pt x="46337" y="3898"/>
                    <a:pt x="46842" y="3898"/>
                  </a:cubicBezTo>
                  <a:cubicBezTo>
                    <a:pt x="46874" y="3898"/>
                    <a:pt x="46908" y="3896"/>
                    <a:pt x="46943" y="3891"/>
                  </a:cubicBezTo>
                  <a:cubicBezTo>
                    <a:pt x="47054" y="3877"/>
                    <a:pt x="47168" y="3869"/>
                    <a:pt x="47284" y="3869"/>
                  </a:cubicBezTo>
                  <a:cubicBezTo>
                    <a:pt x="47739" y="3869"/>
                    <a:pt x="48214" y="3991"/>
                    <a:pt x="48606" y="4324"/>
                  </a:cubicBezTo>
                  <a:cubicBezTo>
                    <a:pt x="49345" y="4952"/>
                    <a:pt x="50348" y="4943"/>
                    <a:pt x="51212" y="5240"/>
                  </a:cubicBezTo>
                  <a:cubicBezTo>
                    <a:pt x="51689" y="5406"/>
                    <a:pt x="52002" y="5761"/>
                    <a:pt x="52439" y="5878"/>
                  </a:cubicBezTo>
                  <a:cubicBezTo>
                    <a:pt x="52938" y="6013"/>
                    <a:pt x="53383" y="6195"/>
                    <a:pt x="53833" y="6469"/>
                  </a:cubicBezTo>
                  <a:cubicBezTo>
                    <a:pt x="54356" y="6788"/>
                    <a:pt x="54998" y="6850"/>
                    <a:pt x="55557" y="7191"/>
                  </a:cubicBezTo>
                  <a:cubicBezTo>
                    <a:pt x="56877" y="7995"/>
                    <a:pt x="58175" y="8835"/>
                    <a:pt x="59486" y="9647"/>
                  </a:cubicBezTo>
                  <a:cubicBezTo>
                    <a:pt x="61099" y="10646"/>
                    <a:pt x="62432" y="11979"/>
                    <a:pt x="64007" y="13024"/>
                  </a:cubicBezTo>
                  <a:cubicBezTo>
                    <a:pt x="65607" y="14087"/>
                    <a:pt x="66844" y="15642"/>
                    <a:pt x="68224" y="16991"/>
                  </a:cubicBezTo>
                  <a:cubicBezTo>
                    <a:pt x="69265" y="18007"/>
                    <a:pt x="70111" y="19250"/>
                    <a:pt x="70991" y="20438"/>
                  </a:cubicBezTo>
                  <a:cubicBezTo>
                    <a:pt x="72510" y="22487"/>
                    <a:pt x="73494" y="24775"/>
                    <a:pt x="74324" y="27154"/>
                  </a:cubicBezTo>
                  <a:cubicBezTo>
                    <a:pt x="74381" y="27322"/>
                    <a:pt x="74405" y="27501"/>
                    <a:pt x="74218" y="27501"/>
                  </a:cubicBezTo>
                  <a:cubicBezTo>
                    <a:pt x="74208" y="27501"/>
                    <a:pt x="74198" y="27500"/>
                    <a:pt x="74187" y="27499"/>
                  </a:cubicBezTo>
                  <a:cubicBezTo>
                    <a:pt x="74115" y="27492"/>
                    <a:pt x="74043" y="27489"/>
                    <a:pt x="73972" y="27489"/>
                  </a:cubicBezTo>
                  <a:cubicBezTo>
                    <a:pt x="73258" y="27489"/>
                    <a:pt x="72573" y="27799"/>
                    <a:pt x="71665" y="27799"/>
                  </a:cubicBezTo>
                  <a:cubicBezTo>
                    <a:pt x="71629" y="27799"/>
                    <a:pt x="71592" y="27799"/>
                    <a:pt x="71555" y="27798"/>
                  </a:cubicBezTo>
                  <a:cubicBezTo>
                    <a:pt x="71390" y="27838"/>
                    <a:pt x="71203" y="27847"/>
                    <a:pt x="71001" y="27847"/>
                  </a:cubicBezTo>
                  <a:cubicBezTo>
                    <a:pt x="70823" y="27847"/>
                    <a:pt x="70633" y="27840"/>
                    <a:pt x="70436" y="27840"/>
                  </a:cubicBezTo>
                  <a:cubicBezTo>
                    <a:pt x="70075" y="27840"/>
                    <a:pt x="69688" y="27864"/>
                    <a:pt x="69304" y="28003"/>
                  </a:cubicBezTo>
                  <a:cubicBezTo>
                    <a:pt x="69114" y="28072"/>
                    <a:pt x="68883" y="28098"/>
                    <a:pt x="68652" y="28098"/>
                  </a:cubicBezTo>
                  <a:cubicBezTo>
                    <a:pt x="68447" y="28098"/>
                    <a:pt x="68243" y="28078"/>
                    <a:pt x="68072" y="28048"/>
                  </a:cubicBezTo>
                  <a:cubicBezTo>
                    <a:pt x="67958" y="28029"/>
                    <a:pt x="67846" y="28021"/>
                    <a:pt x="67735" y="28021"/>
                  </a:cubicBezTo>
                  <a:cubicBezTo>
                    <a:pt x="67112" y="28021"/>
                    <a:pt x="66526" y="28280"/>
                    <a:pt x="65909" y="28280"/>
                  </a:cubicBezTo>
                  <a:cubicBezTo>
                    <a:pt x="65780" y="28280"/>
                    <a:pt x="65650" y="28268"/>
                    <a:pt x="65519" y="28241"/>
                  </a:cubicBezTo>
                  <a:cubicBezTo>
                    <a:pt x="65491" y="28235"/>
                    <a:pt x="65460" y="28233"/>
                    <a:pt x="65427" y="28233"/>
                  </a:cubicBezTo>
                  <a:cubicBezTo>
                    <a:pt x="65199" y="28233"/>
                    <a:pt x="64851" y="28363"/>
                    <a:pt x="64671" y="28601"/>
                  </a:cubicBezTo>
                  <a:cubicBezTo>
                    <a:pt x="64532" y="28784"/>
                    <a:pt x="64290" y="28868"/>
                    <a:pt x="64501" y="29277"/>
                  </a:cubicBezTo>
                  <a:cubicBezTo>
                    <a:pt x="64755" y="29764"/>
                    <a:pt x="64456" y="30481"/>
                    <a:pt x="65015" y="30925"/>
                  </a:cubicBezTo>
                  <a:cubicBezTo>
                    <a:pt x="64526" y="31790"/>
                    <a:pt x="65321" y="32561"/>
                    <a:pt x="65197" y="33432"/>
                  </a:cubicBezTo>
                  <a:cubicBezTo>
                    <a:pt x="65130" y="33891"/>
                    <a:pt x="65387" y="34420"/>
                    <a:pt x="65464" y="34930"/>
                  </a:cubicBezTo>
                  <a:cubicBezTo>
                    <a:pt x="65648" y="36123"/>
                    <a:pt x="65576" y="37328"/>
                    <a:pt x="65639" y="38519"/>
                  </a:cubicBezTo>
                  <a:cubicBezTo>
                    <a:pt x="65695" y="39619"/>
                    <a:pt x="65326" y="40742"/>
                    <a:pt x="65124" y="41851"/>
                  </a:cubicBezTo>
                  <a:cubicBezTo>
                    <a:pt x="64861" y="43286"/>
                    <a:pt x="64680" y="44746"/>
                    <a:pt x="64273" y="46139"/>
                  </a:cubicBezTo>
                  <a:cubicBezTo>
                    <a:pt x="63929" y="47307"/>
                    <a:pt x="63898" y="48562"/>
                    <a:pt x="63302" y="49657"/>
                  </a:cubicBezTo>
                  <a:cubicBezTo>
                    <a:pt x="63251" y="49751"/>
                    <a:pt x="63263" y="49894"/>
                    <a:pt x="63195" y="49956"/>
                  </a:cubicBezTo>
                  <a:cubicBezTo>
                    <a:pt x="62428" y="50642"/>
                    <a:pt x="62302" y="51636"/>
                    <a:pt x="61922" y="52512"/>
                  </a:cubicBezTo>
                  <a:cubicBezTo>
                    <a:pt x="61435" y="53632"/>
                    <a:pt x="60852" y="54713"/>
                    <a:pt x="60085" y="55667"/>
                  </a:cubicBezTo>
                  <a:cubicBezTo>
                    <a:pt x="59881" y="55919"/>
                    <a:pt x="59915" y="56199"/>
                    <a:pt x="59760" y="56449"/>
                  </a:cubicBezTo>
                  <a:cubicBezTo>
                    <a:pt x="59212" y="57331"/>
                    <a:pt x="58380" y="58023"/>
                    <a:pt x="58002" y="59007"/>
                  </a:cubicBezTo>
                  <a:cubicBezTo>
                    <a:pt x="57947" y="59148"/>
                    <a:pt x="57866" y="59183"/>
                    <a:pt x="57777" y="59183"/>
                  </a:cubicBezTo>
                  <a:cubicBezTo>
                    <a:pt x="57692" y="59183"/>
                    <a:pt x="57599" y="59151"/>
                    <a:pt x="57515" y="59151"/>
                  </a:cubicBezTo>
                  <a:cubicBezTo>
                    <a:pt x="57437" y="59151"/>
                    <a:pt x="57366" y="59180"/>
                    <a:pt x="57316" y="59290"/>
                  </a:cubicBezTo>
                  <a:cubicBezTo>
                    <a:pt x="56977" y="60036"/>
                    <a:pt x="56403" y="60576"/>
                    <a:pt x="55655" y="60923"/>
                  </a:cubicBezTo>
                  <a:cubicBezTo>
                    <a:pt x="55631" y="60932"/>
                    <a:pt x="55595" y="60967"/>
                    <a:pt x="55600" y="60976"/>
                  </a:cubicBezTo>
                  <a:cubicBezTo>
                    <a:pt x="56020" y="62014"/>
                    <a:pt x="55060" y="61634"/>
                    <a:pt x="54693" y="61861"/>
                  </a:cubicBezTo>
                  <a:cubicBezTo>
                    <a:pt x="54603" y="61917"/>
                    <a:pt x="54454" y="61958"/>
                    <a:pt x="54432" y="62034"/>
                  </a:cubicBezTo>
                  <a:cubicBezTo>
                    <a:pt x="54087" y="63191"/>
                    <a:pt x="52719" y="63162"/>
                    <a:pt x="52125" y="64042"/>
                  </a:cubicBezTo>
                  <a:cubicBezTo>
                    <a:pt x="51565" y="64871"/>
                    <a:pt x="50583" y="65308"/>
                    <a:pt x="49762" y="65563"/>
                  </a:cubicBezTo>
                  <a:cubicBezTo>
                    <a:pt x="48925" y="65823"/>
                    <a:pt x="48286" y="66396"/>
                    <a:pt x="47404" y="66613"/>
                  </a:cubicBezTo>
                  <a:cubicBezTo>
                    <a:pt x="45955" y="66971"/>
                    <a:pt x="44572" y="67677"/>
                    <a:pt x="43115" y="68096"/>
                  </a:cubicBezTo>
                  <a:cubicBezTo>
                    <a:pt x="41770" y="68483"/>
                    <a:pt x="40481" y="69103"/>
                    <a:pt x="39036" y="69103"/>
                  </a:cubicBezTo>
                  <a:cubicBezTo>
                    <a:pt x="38989" y="69103"/>
                    <a:pt x="38943" y="69102"/>
                    <a:pt x="38896" y="69101"/>
                  </a:cubicBezTo>
                  <a:cubicBezTo>
                    <a:pt x="38715" y="69096"/>
                    <a:pt x="38535" y="69094"/>
                    <a:pt x="38355" y="69094"/>
                  </a:cubicBezTo>
                  <a:cubicBezTo>
                    <a:pt x="37128" y="69094"/>
                    <a:pt x="35904" y="69194"/>
                    <a:pt x="34672" y="69194"/>
                  </a:cubicBezTo>
                  <a:cubicBezTo>
                    <a:pt x="34502" y="69194"/>
                    <a:pt x="34332" y="69192"/>
                    <a:pt x="34162" y="69188"/>
                  </a:cubicBezTo>
                  <a:cubicBezTo>
                    <a:pt x="32586" y="69148"/>
                    <a:pt x="31051" y="68987"/>
                    <a:pt x="29503" y="68751"/>
                  </a:cubicBezTo>
                  <a:cubicBezTo>
                    <a:pt x="27997" y="68521"/>
                    <a:pt x="26605" y="67884"/>
                    <a:pt x="25140" y="67581"/>
                  </a:cubicBezTo>
                  <a:cubicBezTo>
                    <a:pt x="23232" y="67186"/>
                    <a:pt x="21627" y="66114"/>
                    <a:pt x="19815" y="65539"/>
                  </a:cubicBezTo>
                  <a:cubicBezTo>
                    <a:pt x="19308" y="65378"/>
                    <a:pt x="18906" y="65017"/>
                    <a:pt x="18499" y="64745"/>
                  </a:cubicBezTo>
                  <a:cubicBezTo>
                    <a:pt x="16887" y="63670"/>
                    <a:pt x="15202" y="62720"/>
                    <a:pt x="13801" y="61295"/>
                  </a:cubicBezTo>
                  <a:cubicBezTo>
                    <a:pt x="12743" y="60218"/>
                    <a:pt x="11562" y="59209"/>
                    <a:pt x="10546" y="58098"/>
                  </a:cubicBezTo>
                  <a:cubicBezTo>
                    <a:pt x="9591" y="57054"/>
                    <a:pt x="8521" y="56113"/>
                    <a:pt x="7712" y="54875"/>
                  </a:cubicBezTo>
                  <a:cubicBezTo>
                    <a:pt x="6741" y="53391"/>
                    <a:pt x="5915" y="51852"/>
                    <a:pt x="5173" y="50267"/>
                  </a:cubicBezTo>
                  <a:cubicBezTo>
                    <a:pt x="4917" y="49721"/>
                    <a:pt x="4739" y="49046"/>
                    <a:pt x="4501" y="48505"/>
                  </a:cubicBezTo>
                  <a:cubicBezTo>
                    <a:pt x="4174" y="47758"/>
                    <a:pt x="3936" y="46982"/>
                    <a:pt x="3726" y="46224"/>
                  </a:cubicBezTo>
                  <a:cubicBezTo>
                    <a:pt x="3243" y="44490"/>
                    <a:pt x="2837" y="42727"/>
                    <a:pt x="2720" y="40913"/>
                  </a:cubicBezTo>
                  <a:cubicBezTo>
                    <a:pt x="2687" y="40423"/>
                    <a:pt x="2524" y="39955"/>
                    <a:pt x="2389" y="39480"/>
                  </a:cubicBezTo>
                  <a:cubicBezTo>
                    <a:pt x="2120" y="38528"/>
                    <a:pt x="1905" y="37516"/>
                    <a:pt x="2200" y="36487"/>
                  </a:cubicBezTo>
                  <a:cubicBezTo>
                    <a:pt x="2266" y="36260"/>
                    <a:pt x="2174" y="35893"/>
                    <a:pt x="2101" y="35693"/>
                  </a:cubicBezTo>
                  <a:cubicBezTo>
                    <a:pt x="1878" y="35086"/>
                    <a:pt x="2140" y="34478"/>
                    <a:pt x="1964" y="33896"/>
                  </a:cubicBezTo>
                  <a:cubicBezTo>
                    <a:pt x="1883" y="33627"/>
                    <a:pt x="1888" y="33403"/>
                    <a:pt x="2098" y="33171"/>
                  </a:cubicBezTo>
                  <a:cubicBezTo>
                    <a:pt x="2235" y="33020"/>
                    <a:pt x="2359" y="32773"/>
                    <a:pt x="2261" y="32574"/>
                  </a:cubicBezTo>
                  <a:cubicBezTo>
                    <a:pt x="1900" y="31838"/>
                    <a:pt x="2157" y="31130"/>
                    <a:pt x="2250" y="30391"/>
                  </a:cubicBezTo>
                  <a:cubicBezTo>
                    <a:pt x="2479" y="28594"/>
                    <a:pt x="3092" y="26891"/>
                    <a:pt x="3403" y="25119"/>
                  </a:cubicBezTo>
                  <a:cubicBezTo>
                    <a:pt x="3481" y="24685"/>
                    <a:pt x="3817" y="24449"/>
                    <a:pt x="3982" y="24089"/>
                  </a:cubicBezTo>
                  <a:cubicBezTo>
                    <a:pt x="4201" y="23612"/>
                    <a:pt x="3596" y="23066"/>
                    <a:pt x="4276" y="22549"/>
                  </a:cubicBezTo>
                  <a:cubicBezTo>
                    <a:pt x="4679" y="22244"/>
                    <a:pt x="4682" y="21439"/>
                    <a:pt x="4912" y="20877"/>
                  </a:cubicBezTo>
                  <a:cubicBezTo>
                    <a:pt x="5357" y="19799"/>
                    <a:pt x="5775" y="18701"/>
                    <a:pt x="6318" y="17671"/>
                  </a:cubicBezTo>
                  <a:cubicBezTo>
                    <a:pt x="6901" y="16560"/>
                    <a:pt x="7555" y="15491"/>
                    <a:pt x="8342" y="14488"/>
                  </a:cubicBezTo>
                  <a:cubicBezTo>
                    <a:pt x="9037" y="13603"/>
                    <a:pt x="9723" y="12715"/>
                    <a:pt x="10459" y="11861"/>
                  </a:cubicBezTo>
                  <a:cubicBezTo>
                    <a:pt x="10862" y="11392"/>
                    <a:pt x="11351" y="11025"/>
                    <a:pt x="11775" y="10585"/>
                  </a:cubicBezTo>
                  <a:cubicBezTo>
                    <a:pt x="13558" y="8728"/>
                    <a:pt x="15756" y="7390"/>
                    <a:pt x="17948" y="6086"/>
                  </a:cubicBezTo>
                  <a:cubicBezTo>
                    <a:pt x="19270" y="5301"/>
                    <a:pt x="20701" y="4705"/>
                    <a:pt x="22137" y="4117"/>
                  </a:cubicBezTo>
                  <a:cubicBezTo>
                    <a:pt x="23116" y="3717"/>
                    <a:pt x="24141" y="3387"/>
                    <a:pt x="25121" y="3129"/>
                  </a:cubicBezTo>
                  <a:cubicBezTo>
                    <a:pt x="26355" y="2804"/>
                    <a:pt x="27686" y="2665"/>
                    <a:pt x="28982" y="2491"/>
                  </a:cubicBezTo>
                  <a:cubicBezTo>
                    <a:pt x="30214" y="2325"/>
                    <a:pt x="31452" y="2091"/>
                    <a:pt x="32684" y="2042"/>
                  </a:cubicBezTo>
                  <a:cubicBezTo>
                    <a:pt x="33123" y="2024"/>
                    <a:pt x="33565" y="2016"/>
                    <a:pt x="34009" y="2016"/>
                  </a:cubicBezTo>
                  <a:cubicBezTo>
                    <a:pt x="34685" y="2016"/>
                    <a:pt x="35365" y="2035"/>
                    <a:pt x="36043" y="2067"/>
                  </a:cubicBezTo>
                  <a:cubicBezTo>
                    <a:pt x="36632" y="2094"/>
                    <a:pt x="37229" y="2241"/>
                    <a:pt x="37830" y="2241"/>
                  </a:cubicBezTo>
                  <a:cubicBezTo>
                    <a:pt x="38176" y="2241"/>
                    <a:pt x="38524" y="2192"/>
                    <a:pt x="38873" y="2043"/>
                  </a:cubicBezTo>
                  <a:cubicBezTo>
                    <a:pt x="38924" y="2021"/>
                    <a:pt x="38977" y="2012"/>
                    <a:pt x="39031" y="2012"/>
                  </a:cubicBezTo>
                  <a:close/>
                  <a:moveTo>
                    <a:pt x="33221" y="0"/>
                  </a:moveTo>
                  <a:cubicBezTo>
                    <a:pt x="33034" y="0"/>
                    <a:pt x="32834" y="33"/>
                    <a:pt x="32655" y="57"/>
                  </a:cubicBezTo>
                  <a:cubicBezTo>
                    <a:pt x="30838" y="290"/>
                    <a:pt x="29021" y="528"/>
                    <a:pt x="27209" y="792"/>
                  </a:cubicBezTo>
                  <a:cubicBezTo>
                    <a:pt x="25838" y="993"/>
                    <a:pt x="24483" y="1198"/>
                    <a:pt x="23148" y="1656"/>
                  </a:cubicBezTo>
                  <a:cubicBezTo>
                    <a:pt x="22333" y="1934"/>
                    <a:pt x="21509" y="2205"/>
                    <a:pt x="20737" y="2571"/>
                  </a:cubicBezTo>
                  <a:cubicBezTo>
                    <a:pt x="20096" y="2874"/>
                    <a:pt x="19337" y="2952"/>
                    <a:pt x="18808" y="3454"/>
                  </a:cubicBezTo>
                  <a:cubicBezTo>
                    <a:pt x="18338" y="3901"/>
                    <a:pt x="17648" y="4212"/>
                    <a:pt x="17189" y="4243"/>
                  </a:cubicBezTo>
                  <a:cubicBezTo>
                    <a:pt x="16627" y="4281"/>
                    <a:pt x="16435" y="4958"/>
                    <a:pt x="15964" y="4958"/>
                  </a:cubicBezTo>
                  <a:cubicBezTo>
                    <a:pt x="15883" y="4958"/>
                    <a:pt x="15793" y="4938"/>
                    <a:pt x="15691" y="4890"/>
                  </a:cubicBezTo>
                  <a:cubicBezTo>
                    <a:pt x="15689" y="5924"/>
                    <a:pt x="14300" y="5200"/>
                    <a:pt x="14101" y="6134"/>
                  </a:cubicBezTo>
                  <a:cubicBezTo>
                    <a:pt x="14060" y="6323"/>
                    <a:pt x="13362" y="6624"/>
                    <a:pt x="12973" y="6870"/>
                  </a:cubicBezTo>
                  <a:cubicBezTo>
                    <a:pt x="11999" y="7488"/>
                    <a:pt x="11256" y="8417"/>
                    <a:pt x="10246" y="8998"/>
                  </a:cubicBezTo>
                  <a:cubicBezTo>
                    <a:pt x="10103" y="9081"/>
                    <a:pt x="10070" y="9180"/>
                    <a:pt x="10117" y="9327"/>
                  </a:cubicBezTo>
                  <a:cubicBezTo>
                    <a:pt x="10173" y="9500"/>
                    <a:pt x="10141" y="9611"/>
                    <a:pt x="9978" y="9611"/>
                  </a:cubicBezTo>
                  <a:cubicBezTo>
                    <a:pt x="9954" y="9611"/>
                    <a:pt x="9927" y="9608"/>
                    <a:pt x="9898" y="9603"/>
                  </a:cubicBezTo>
                  <a:cubicBezTo>
                    <a:pt x="9856" y="9596"/>
                    <a:pt x="9816" y="9593"/>
                    <a:pt x="9780" y="9593"/>
                  </a:cubicBezTo>
                  <a:cubicBezTo>
                    <a:pt x="9420" y="9593"/>
                    <a:pt x="9302" y="9913"/>
                    <a:pt x="9146" y="10176"/>
                  </a:cubicBezTo>
                  <a:cubicBezTo>
                    <a:pt x="9011" y="10406"/>
                    <a:pt x="8885" y="10625"/>
                    <a:pt x="8634" y="10772"/>
                  </a:cubicBezTo>
                  <a:cubicBezTo>
                    <a:pt x="8228" y="11007"/>
                    <a:pt x="7528" y="11092"/>
                    <a:pt x="7975" y="11861"/>
                  </a:cubicBezTo>
                  <a:cubicBezTo>
                    <a:pt x="7994" y="11892"/>
                    <a:pt x="7927" y="12013"/>
                    <a:pt x="7874" y="12038"/>
                  </a:cubicBezTo>
                  <a:cubicBezTo>
                    <a:pt x="7208" y="12355"/>
                    <a:pt x="6909" y="13066"/>
                    <a:pt x="6444" y="13477"/>
                  </a:cubicBezTo>
                  <a:cubicBezTo>
                    <a:pt x="5725" y="14112"/>
                    <a:pt x="5525" y="14980"/>
                    <a:pt x="4937" y="15647"/>
                  </a:cubicBezTo>
                  <a:cubicBezTo>
                    <a:pt x="4056" y="16649"/>
                    <a:pt x="4178" y="18197"/>
                    <a:pt x="3306" y="19275"/>
                  </a:cubicBezTo>
                  <a:cubicBezTo>
                    <a:pt x="2837" y="19856"/>
                    <a:pt x="2793" y="20633"/>
                    <a:pt x="2463" y="21289"/>
                  </a:cubicBezTo>
                  <a:cubicBezTo>
                    <a:pt x="1927" y="22359"/>
                    <a:pt x="1770" y="23568"/>
                    <a:pt x="1483" y="24710"/>
                  </a:cubicBezTo>
                  <a:cubicBezTo>
                    <a:pt x="1340" y="25281"/>
                    <a:pt x="1239" y="25996"/>
                    <a:pt x="1076" y="26555"/>
                  </a:cubicBezTo>
                  <a:cubicBezTo>
                    <a:pt x="774" y="27568"/>
                    <a:pt x="544" y="28602"/>
                    <a:pt x="387" y="29649"/>
                  </a:cubicBezTo>
                  <a:cubicBezTo>
                    <a:pt x="242" y="30621"/>
                    <a:pt x="131" y="31614"/>
                    <a:pt x="163" y="32592"/>
                  </a:cubicBezTo>
                  <a:cubicBezTo>
                    <a:pt x="178" y="33034"/>
                    <a:pt x="1" y="33462"/>
                    <a:pt x="119" y="33893"/>
                  </a:cubicBezTo>
                  <a:cubicBezTo>
                    <a:pt x="478" y="35206"/>
                    <a:pt x="133" y="36559"/>
                    <a:pt x="391" y="37897"/>
                  </a:cubicBezTo>
                  <a:cubicBezTo>
                    <a:pt x="620" y="39078"/>
                    <a:pt x="550" y="40316"/>
                    <a:pt x="611" y="41529"/>
                  </a:cubicBezTo>
                  <a:cubicBezTo>
                    <a:pt x="665" y="42660"/>
                    <a:pt x="1087" y="43721"/>
                    <a:pt x="1251" y="44821"/>
                  </a:cubicBezTo>
                  <a:cubicBezTo>
                    <a:pt x="1407" y="45852"/>
                    <a:pt x="1619" y="46887"/>
                    <a:pt x="2011" y="47808"/>
                  </a:cubicBezTo>
                  <a:cubicBezTo>
                    <a:pt x="2771" y="49597"/>
                    <a:pt x="3408" y="51468"/>
                    <a:pt x="4557" y="53064"/>
                  </a:cubicBezTo>
                  <a:cubicBezTo>
                    <a:pt x="4923" y="53571"/>
                    <a:pt x="5195" y="54127"/>
                    <a:pt x="5573" y="54629"/>
                  </a:cubicBezTo>
                  <a:cubicBezTo>
                    <a:pt x="6253" y="55527"/>
                    <a:pt x="7014" y="56381"/>
                    <a:pt x="7636" y="57292"/>
                  </a:cubicBezTo>
                  <a:cubicBezTo>
                    <a:pt x="8877" y="59114"/>
                    <a:pt x="10484" y="60537"/>
                    <a:pt x="12026" y="62052"/>
                  </a:cubicBezTo>
                  <a:cubicBezTo>
                    <a:pt x="12110" y="62134"/>
                    <a:pt x="12206" y="62146"/>
                    <a:pt x="12301" y="62146"/>
                  </a:cubicBezTo>
                  <a:cubicBezTo>
                    <a:pt x="12339" y="62146"/>
                    <a:pt x="12378" y="62144"/>
                    <a:pt x="12416" y="62144"/>
                  </a:cubicBezTo>
                  <a:cubicBezTo>
                    <a:pt x="12531" y="62144"/>
                    <a:pt x="12635" y="62163"/>
                    <a:pt x="12699" y="62318"/>
                  </a:cubicBezTo>
                  <a:cubicBezTo>
                    <a:pt x="13070" y="63214"/>
                    <a:pt x="13882" y="63644"/>
                    <a:pt x="14645" y="64123"/>
                  </a:cubicBezTo>
                  <a:cubicBezTo>
                    <a:pt x="15692" y="64779"/>
                    <a:pt x="16745" y="65428"/>
                    <a:pt x="17788" y="66095"/>
                  </a:cubicBezTo>
                  <a:cubicBezTo>
                    <a:pt x="18502" y="66551"/>
                    <a:pt x="19222" y="66982"/>
                    <a:pt x="20037" y="67239"/>
                  </a:cubicBezTo>
                  <a:cubicBezTo>
                    <a:pt x="20406" y="67354"/>
                    <a:pt x="20465" y="67830"/>
                    <a:pt x="20851" y="67956"/>
                  </a:cubicBezTo>
                  <a:cubicBezTo>
                    <a:pt x="22377" y="68457"/>
                    <a:pt x="23922" y="68902"/>
                    <a:pt x="25446" y="69415"/>
                  </a:cubicBezTo>
                  <a:cubicBezTo>
                    <a:pt x="26876" y="69896"/>
                    <a:pt x="28388" y="70157"/>
                    <a:pt x="29898" y="70350"/>
                  </a:cubicBezTo>
                  <a:cubicBezTo>
                    <a:pt x="30312" y="70403"/>
                    <a:pt x="30726" y="70446"/>
                    <a:pt x="31140" y="70479"/>
                  </a:cubicBezTo>
                  <a:cubicBezTo>
                    <a:pt x="31346" y="70495"/>
                    <a:pt x="31552" y="70501"/>
                    <a:pt x="31758" y="70501"/>
                  </a:cubicBezTo>
                  <a:cubicBezTo>
                    <a:pt x="32309" y="70501"/>
                    <a:pt x="32859" y="70459"/>
                    <a:pt x="33411" y="70459"/>
                  </a:cubicBezTo>
                  <a:cubicBezTo>
                    <a:pt x="33758" y="70459"/>
                    <a:pt x="34105" y="70476"/>
                    <a:pt x="34453" y="70530"/>
                  </a:cubicBezTo>
                  <a:cubicBezTo>
                    <a:pt x="34924" y="70604"/>
                    <a:pt x="35406" y="70631"/>
                    <a:pt x="35888" y="70631"/>
                  </a:cubicBezTo>
                  <a:cubicBezTo>
                    <a:pt x="36229" y="70631"/>
                    <a:pt x="36569" y="70618"/>
                    <a:pt x="36906" y="70599"/>
                  </a:cubicBezTo>
                  <a:cubicBezTo>
                    <a:pt x="37826" y="70548"/>
                    <a:pt x="38739" y="70389"/>
                    <a:pt x="39489" y="70297"/>
                  </a:cubicBezTo>
                  <a:cubicBezTo>
                    <a:pt x="39636" y="70326"/>
                    <a:pt x="39776" y="70339"/>
                    <a:pt x="39911" y="70339"/>
                  </a:cubicBezTo>
                  <a:cubicBezTo>
                    <a:pt x="40662" y="70339"/>
                    <a:pt x="41243" y="69952"/>
                    <a:pt x="41873" y="69933"/>
                  </a:cubicBezTo>
                  <a:cubicBezTo>
                    <a:pt x="43042" y="69899"/>
                    <a:pt x="44079" y="69407"/>
                    <a:pt x="45181" y="69148"/>
                  </a:cubicBezTo>
                  <a:cubicBezTo>
                    <a:pt x="46375" y="68864"/>
                    <a:pt x="47486" y="68334"/>
                    <a:pt x="48629" y="67903"/>
                  </a:cubicBezTo>
                  <a:cubicBezTo>
                    <a:pt x="49953" y="67402"/>
                    <a:pt x="51167" y="66707"/>
                    <a:pt x="52400" y="66067"/>
                  </a:cubicBezTo>
                  <a:cubicBezTo>
                    <a:pt x="53372" y="65563"/>
                    <a:pt x="54186" y="64736"/>
                    <a:pt x="55151" y="64162"/>
                  </a:cubicBezTo>
                  <a:cubicBezTo>
                    <a:pt x="55286" y="64082"/>
                    <a:pt x="55403" y="63966"/>
                    <a:pt x="55513" y="63851"/>
                  </a:cubicBezTo>
                  <a:cubicBezTo>
                    <a:pt x="56045" y="63302"/>
                    <a:pt x="56485" y="62598"/>
                    <a:pt x="57120" y="62225"/>
                  </a:cubicBezTo>
                  <a:cubicBezTo>
                    <a:pt x="58234" y="61572"/>
                    <a:pt x="58791" y="60436"/>
                    <a:pt x="59701" y="59615"/>
                  </a:cubicBezTo>
                  <a:cubicBezTo>
                    <a:pt x="60780" y="58638"/>
                    <a:pt x="61389" y="57284"/>
                    <a:pt x="62193" y="56085"/>
                  </a:cubicBezTo>
                  <a:cubicBezTo>
                    <a:pt x="63406" y="54279"/>
                    <a:pt x="64318" y="52288"/>
                    <a:pt x="64893" y="50191"/>
                  </a:cubicBezTo>
                  <a:cubicBezTo>
                    <a:pt x="65422" y="48268"/>
                    <a:pt x="65822" y="46311"/>
                    <a:pt x="66379" y="44398"/>
                  </a:cubicBezTo>
                  <a:cubicBezTo>
                    <a:pt x="66967" y="42380"/>
                    <a:pt x="67165" y="40302"/>
                    <a:pt x="67326" y="38238"/>
                  </a:cubicBezTo>
                  <a:cubicBezTo>
                    <a:pt x="67477" y="36321"/>
                    <a:pt x="67217" y="34389"/>
                    <a:pt x="66780" y="32497"/>
                  </a:cubicBezTo>
                  <a:cubicBezTo>
                    <a:pt x="66611" y="31763"/>
                    <a:pt x="66510" y="31012"/>
                    <a:pt x="66379" y="30268"/>
                  </a:cubicBezTo>
                  <a:cubicBezTo>
                    <a:pt x="66325" y="29965"/>
                    <a:pt x="66380" y="29758"/>
                    <a:pt x="66750" y="29758"/>
                  </a:cubicBezTo>
                  <a:cubicBezTo>
                    <a:pt x="66755" y="29758"/>
                    <a:pt x="66761" y="29758"/>
                    <a:pt x="66766" y="29758"/>
                  </a:cubicBezTo>
                  <a:cubicBezTo>
                    <a:pt x="66804" y="29758"/>
                    <a:pt x="66842" y="29759"/>
                    <a:pt x="66880" y="29759"/>
                  </a:cubicBezTo>
                  <a:cubicBezTo>
                    <a:pt x="67853" y="29759"/>
                    <a:pt x="68826" y="29590"/>
                    <a:pt x="69781" y="29503"/>
                  </a:cubicBezTo>
                  <a:cubicBezTo>
                    <a:pt x="71534" y="29343"/>
                    <a:pt x="73316" y="29212"/>
                    <a:pt x="75059" y="28860"/>
                  </a:cubicBezTo>
                  <a:cubicBezTo>
                    <a:pt x="75836" y="28705"/>
                    <a:pt x="76011" y="28261"/>
                    <a:pt x="75907" y="27616"/>
                  </a:cubicBezTo>
                  <a:cubicBezTo>
                    <a:pt x="75775" y="26780"/>
                    <a:pt x="75521" y="25926"/>
                    <a:pt x="75167" y="25205"/>
                  </a:cubicBezTo>
                  <a:cubicBezTo>
                    <a:pt x="74173" y="23173"/>
                    <a:pt x="73373" y="21045"/>
                    <a:pt x="71914" y="19228"/>
                  </a:cubicBezTo>
                  <a:cubicBezTo>
                    <a:pt x="70831" y="17878"/>
                    <a:pt x="69829" y="16454"/>
                    <a:pt x="68698" y="15134"/>
                  </a:cubicBezTo>
                  <a:cubicBezTo>
                    <a:pt x="67748" y="14026"/>
                    <a:pt x="66628" y="13079"/>
                    <a:pt x="65598" y="12055"/>
                  </a:cubicBezTo>
                  <a:cubicBezTo>
                    <a:pt x="64542" y="11007"/>
                    <a:pt x="63294" y="10098"/>
                    <a:pt x="62022" y="9252"/>
                  </a:cubicBezTo>
                  <a:cubicBezTo>
                    <a:pt x="60116" y="7986"/>
                    <a:pt x="58296" y="6584"/>
                    <a:pt x="56230" y="5579"/>
                  </a:cubicBezTo>
                  <a:cubicBezTo>
                    <a:pt x="54869" y="4916"/>
                    <a:pt x="53531" y="4209"/>
                    <a:pt x="52105" y="3675"/>
                  </a:cubicBezTo>
                  <a:cubicBezTo>
                    <a:pt x="51521" y="3456"/>
                    <a:pt x="50927" y="3295"/>
                    <a:pt x="50341" y="3101"/>
                  </a:cubicBezTo>
                  <a:cubicBezTo>
                    <a:pt x="49757" y="2908"/>
                    <a:pt x="49235" y="2591"/>
                    <a:pt x="48615" y="2441"/>
                  </a:cubicBezTo>
                  <a:cubicBezTo>
                    <a:pt x="47914" y="2272"/>
                    <a:pt x="47147" y="2322"/>
                    <a:pt x="46500" y="1855"/>
                  </a:cubicBezTo>
                  <a:cubicBezTo>
                    <a:pt x="46025" y="1511"/>
                    <a:pt x="45377" y="1580"/>
                    <a:pt x="44821" y="1281"/>
                  </a:cubicBezTo>
                  <a:cubicBezTo>
                    <a:pt x="44670" y="1199"/>
                    <a:pt x="44457" y="1186"/>
                    <a:pt x="44222" y="1186"/>
                  </a:cubicBezTo>
                  <a:cubicBezTo>
                    <a:pt x="44113" y="1186"/>
                    <a:pt x="43999" y="1189"/>
                    <a:pt x="43884" y="1189"/>
                  </a:cubicBezTo>
                  <a:cubicBezTo>
                    <a:pt x="43698" y="1189"/>
                    <a:pt x="43510" y="1182"/>
                    <a:pt x="43334" y="1144"/>
                  </a:cubicBezTo>
                  <a:cubicBezTo>
                    <a:pt x="41733" y="800"/>
                    <a:pt x="40125" y="472"/>
                    <a:pt x="38504" y="262"/>
                  </a:cubicBezTo>
                  <a:cubicBezTo>
                    <a:pt x="37990" y="196"/>
                    <a:pt x="37472" y="154"/>
                    <a:pt x="36946" y="154"/>
                  </a:cubicBezTo>
                  <a:cubicBezTo>
                    <a:pt x="36584" y="154"/>
                    <a:pt x="36218" y="173"/>
                    <a:pt x="35845" y="218"/>
                  </a:cubicBezTo>
                  <a:cubicBezTo>
                    <a:pt x="35506" y="259"/>
                    <a:pt x="35120" y="322"/>
                    <a:pt x="34726" y="322"/>
                  </a:cubicBezTo>
                  <a:cubicBezTo>
                    <a:pt x="34352" y="322"/>
                    <a:pt x="33970" y="265"/>
                    <a:pt x="33613" y="78"/>
                  </a:cubicBezTo>
                  <a:cubicBezTo>
                    <a:pt x="33502" y="20"/>
                    <a:pt x="33365" y="0"/>
                    <a:pt x="3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3;p33">
              <a:extLst>
                <a:ext uri="{FF2B5EF4-FFF2-40B4-BE49-F238E27FC236}">
                  <a16:creationId xmlns:a16="http://schemas.microsoft.com/office/drawing/2014/main" id="{3EBB6C99-0710-4CE6-89DD-585810E752C2}"/>
                </a:ext>
              </a:extLst>
            </p:cNvPr>
            <p:cNvSpPr/>
            <p:nvPr/>
          </p:nvSpPr>
          <p:spPr>
            <a:xfrm>
              <a:off x="1560411" y="1479416"/>
              <a:ext cx="951930" cy="881790"/>
            </a:xfrm>
            <a:custGeom>
              <a:avLst/>
              <a:gdLst/>
              <a:ahLst/>
              <a:cxnLst/>
              <a:rect l="l" t="t" r="r" b="b"/>
              <a:pathLst>
                <a:path w="72528" h="67184" extrusionOk="0">
                  <a:moveTo>
                    <a:pt x="37153" y="1"/>
                  </a:moveTo>
                  <a:cubicBezTo>
                    <a:pt x="37099" y="1"/>
                    <a:pt x="37046" y="10"/>
                    <a:pt x="36995" y="32"/>
                  </a:cubicBezTo>
                  <a:cubicBezTo>
                    <a:pt x="36646" y="181"/>
                    <a:pt x="36298" y="230"/>
                    <a:pt x="35952" y="230"/>
                  </a:cubicBezTo>
                  <a:cubicBezTo>
                    <a:pt x="35351" y="230"/>
                    <a:pt x="34754" y="83"/>
                    <a:pt x="34165" y="56"/>
                  </a:cubicBezTo>
                  <a:cubicBezTo>
                    <a:pt x="33487" y="24"/>
                    <a:pt x="32807" y="5"/>
                    <a:pt x="32131" y="5"/>
                  </a:cubicBezTo>
                  <a:cubicBezTo>
                    <a:pt x="31687" y="5"/>
                    <a:pt x="31245" y="13"/>
                    <a:pt x="30806" y="31"/>
                  </a:cubicBezTo>
                  <a:cubicBezTo>
                    <a:pt x="29574" y="80"/>
                    <a:pt x="28336" y="314"/>
                    <a:pt x="27104" y="480"/>
                  </a:cubicBezTo>
                  <a:cubicBezTo>
                    <a:pt x="25808" y="654"/>
                    <a:pt x="24477" y="793"/>
                    <a:pt x="23243" y="1118"/>
                  </a:cubicBezTo>
                  <a:cubicBezTo>
                    <a:pt x="22263" y="1376"/>
                    <a:pt x="21238" y="1706"/>
                    <a:pt x="20259" y="2106"/>
                  </a:cubicBezTo>
                  <a:cubicBezTo>
                    <a:pt x="18823" y="2694"/>
                    <a:pt x="17392" y="3290"/>
                    <a:pt x="16070" y="4075"/>
                  </a:cubicBezTo>
                  <a:cubicBezTo>
                    <a:pt x="13878" y="5379"/>
                    <a:pt x="11680" y="6717"/>
                    <a:pt x="9897" y="8574"/>
                  </a:cubicBezTo>
                  <a:cubicBezTo>
                    <a:pt x="9473" y="9014"/>
                    <a:pt x="8984" y="9381"/>
                    <a:pt x="8581" y="9850"/>
                  </a:cubicBezTo>
                  <a:cubicBezTo>
                    <a:pt x="7845" y="10704"/>
                    <a:pt x="7159" y="11592"/>
                    <a:pt x="6464" y="12477"/>
                  </a:cubicBezTo>
                  <a:cubicBezTo>
                    <a:pt x="5677" y="13480"/>
                    <a:pt x="5023" y="14549"/>
                    <a:pt x="4440" y="15660"/>
                  </a:cubicBezTo>
                  <a:cubicBezTo>
                    <a:pt x="3897" y="16690"/>
                    <a:pt x="3479" y="17788"/>
                    <a:pt x="3034" y="18866"/>
                  </a:cubicBezTo>
                  <a:cubicBezTo>
                    <a:pt x="2804" y="19428"/>
                    <a:pt x="2801" y="20233"/>
                    <a:pt x="2398" y="20538"/>
                  </a:cubicBezTo>
                  <a:cubicBezTo>
                    <a:pt x="1718" y="21055"/>
                    <a:pt x="2323" y="21601"/>
                    <a:pt x="2104" y="22078"/>
                  </a:cubicBezTo>
                  <a:cubicBezTo>
                    <a:pt x="1939" y="22438"/>
                    <a:pt x="1603" y="22674"/>
                    <a:pt x="1525" y="23108"/>
                  </a:cubicBezTo>
                  <a:cubicBezTo>
                    <a:pt x="1214" y="24880"/>
                    <a:pt x="601" y="26583"/>
                    <a:pt x="372" y="28380"/>
                  </a:cubicBezTo>
                  <a:cubicBezTo>
                    <a:pt x="279" y="29119"/>
                    <a:pt x="22" y="29827"/>
                    <a:pt x="383" y="30563"/>
                  </a:cubicBezTo>
                  <a:cubicBezTo>
                    <a:pt x="481" y="30762"/>
                    <a:pt x="357" y="31009"/>
                    <a:pt x="220" y="31160"/>
                  </a:cubicBezTo>
                  <a:cubicBezTo>
                    <a:pt x="10" y="31392"/>
                    <a:pt x="5" y="31616"/>
                    <a:pt x="86" y="31885"/>
                  </a:cubicBezTo>
                  <a:cubicBezTo>
                    <a:pt x="262" y="32467"/>
                    <a:pt x="0" y="33075"/>
                    <a:pt x="223" y="33682"/>
                  </a:cubicBezTo>
                  <a:cubicBezTo>
                    <a:pt x="296" y="33882"/>
                    <a:pt x="388" y="34249"/>
                    <a:pt x="322" y="34476"/>
                  </a:cubicBezTo>
                  <a:cubicBezTo>
                    <a:pt x="27" y="35505"/>
                    <a:pt x="242" y="36517"/>
                    <a:pt x="511" y="37469"/>
                  </a:cubicBezTo>
                  <a:cubicBezTo>
                    <a:pt x="646" y="37944"/>
                    <a:pt x="809" y="38412"/>
                    <a:pt x="842" y="38902"/>
                  </a:cubicBezTo>
                  <a:cubicBezTo>
                    <a:pt x="959" y="40716"/>
                    <a:pt x="1365" y="42479"/>
                    <a:pt x="1848" y="44213"/>
                  </a:cubicBezTo>
                  <a:cubicBezTo>
                    <a:pt x="2058" y="44971"/>
                    <a:pt x="2296" y="45747"/>
                    <a:pt x="2623" y="46494"/>
                  </a:cubicBezTo>
                  <a:cubicBezTo>
                    <a:pt x="2861" y="47035"/>
                    <a:pt x="3039" y="47710"/>
                    <a:pt x="3295" y="48256"/>
                  </a:cubicBezTo>
                  <a:cubicBezTo>
                    <a:pt x="4037" y="49841"/>
                    <a:pt x="4863" y="51380"/>
                    <a:pt x="5834" y="52864"/>
                  </a:cubicBezTo>
                  <a:cubicBezTo>
                    <a:pt x="6643" y="54102"/>
                    <a:pt x="7713" y="55043"/>
                    <a:pt x="8668" y="56087"/>
                  </a:cubicBezTo>
                  <a:cubicBezTo>
                    <a:pt x="9684" y="57198"/>
                    <a:pt x="10865" y="58207"/>
                    <a:pt x="11923" y="59284"/>
                  </a:cubicBezTo>
                  <a:cubicBezTo>
                    <a:pt x="13324" y="60709"/>
                    <a:pt x="15009" y="61659"/>
                    <a:pt x="16621" y="62734"/>
                  </a:cubicBezTo>
                  <a:cubicBezTo>
                    <a:pt x="17028" y="63006"/>
                    <a:pt x="17430" y="63367"/>
                    <a:pt x="17937" y="63528"/>
                  </a:cubicBezTo>
                  <a:cubicBezTo>
                    <a:pt x="19749" y="64103"/>
                    <a:pt x="21354" y="65175"/>
                    <a:pt x="23262" y="65570"/>
                  </a:cubicBezTo>
                  <a:cubicBezTo>
                    <a:pt x="24727" y="65873"/>
                    <a:pt x="26119" y="66510"/>
                    <a:pt x="27625" y="66740"/>
                  </a:cubicBezTo>
                  <a:cubicBezTo>
                    <a:pt x="29173" y="66976"/>
                    <a:pt x="30708" y="67137"/>
                    <a:pt x="32284" y="67177"/>
                  </a:cubicBezTo>
                  <a:cubicBezTo>
                    <a:pt x="32454" y="67181"/>
                    <a:pt x="32624" y="67183"/>
                    <a:pt x="32794" y="67183"/>
                  </a:cubicBezTo>
                  <a:cubicBezTo>
                    <a:pt x="34026" y="67183"/>
                    <a:pt x="35250" y="67083"/>
                    <a:pt x="36477" y="67083"/>
                  </a:cubicBezTo>
                  <a:cubicBezTo>
                    <a:pt x="36657" y="67083"/>
                    <a:pt x="36837" y="67085"/>
                    <a:pt x="37018" y="67090"/>
                  </a:cubicBezTo>
                  <a:cubicBezTo>
                    <a:pt x="37065" y="67091"/>
                    <a:pt x="37111" y="67092"/>
                    <a:pt x="37158" y="67092"/>
                  </a:cubicBezTo>
                  <a:cubicBezTo>
                    <a:pt x="38603" y="67092"/>
                    <a:pt x="39892" y="66472"/>
                    <a:pt x="41237" y="66085"/>
                  </a:cubicBezTo>
                  <a:cubicBezTo>
                    <a:pt x="42694" y="65666"/>
                    <a:pt x="44077" y="64960"/>
                    <a:pt x="45526" y="64602"/>
                  </a:cubicBezTo>
                  <a:cubicBezTo>
                    <a:pt x="46408" y="64385"/>
                    <a:pt x="47047" y="63812"/>
                    <a:pt x="47884" y="63552"/>
                  </a:cubicBezTo>
                  <a:cubicBezTo>
                    <a:pt x="48705" y="63297"/>
                    <a:pt x="49687" y="62860"/>
                    <a:pt x="50247" y="62031"/>
                  </a:cubicBezTo>
                  <a:cubicBezTo>
                    <a:pt x="50841" y="61151"/>
                    <a:pt x="52209" y="61180"/>
                    <a:pt x="52554" y="60023"/>
                  </a:cubicBezTo>
                  <a:cubicBezTo>
                    <a:pt x="52576" y="59947"/>
                    <a:pt x="52725" y="59906"/>
                    <a:pt x="52815" y="59850"/>
                  </a:cubicBezTo>
                  <a:cubicBezTo>
                    <a:pt x="53182" y="59623"/>
                    <a:pt x="54142" y="60003"/>
                    <a:pt x="53722" y="58965"/>
                  </a:cubicBezTo>
                  <a:cubicBezTo>
                    <a:pt x="53717" y="58956"/>
                    <a:pt x="53753" y="58921"/>
                    <a:pt x="53777" y="58912"/>
                  </a:cubicBezTo>
                  <a:cubicBezTo>
                    <a:pt x="54525" y="58565"/>
                    <a:pt x="55099" y="58025"/>
                    <a:pt x="55438" y="57279"/>
                  </a:cubicBezTo>
                  <a:cubicBezTo>
                    <a:pt x="55488" y="57169"/>
                    <a:pt x="55559" y="57140"/>
                    <a:pt x="55637" y="57140"/>
                  </a:cubicBezTo>
                  <a:cubicBezTo>
                    <a:pt x="55721" y="57140"/>
                    <a:pt x="55814" y="57172"/>
                    <a:pt x="55899" y="57172"/>
                  </a:cubicBezTo>
                  <a:cubicBezTo>
                    <a:pt x="55988" y="57172"/>
                    <a:pt x="56069" y="57137"/>
                    <a:pt x="56124" y="56996"/>
                  </a:cubicBezTo>
                  <a:cubicBezTo>
                    <a:pt x="56502" y="56012"/>
                    <a:pt x="57334" y="55320"/>
                    <a:pt x="57882" y="54438"/>
                  </a:cubicBezTo>
                  <a:cubicBezTo>
                    <a:pt x="58037" y="54188"/>
                    <a:pt x="58003" y="53908"/>
                    <a:pt x="58207" y="53656"/>
                  </a:cubicBezTo>
                  <a:cubicBezTo>
                    <a:pt x="58974" y="52702"/>
                    <a:pt x="59557" y="51621"/>
                    <a:pt x="60044" y="50501"/>
                  </a:cubicBezTo>
                  <a:cubicBezTo>
                    <a:pt x="60424" y="49625"/>
                    <a:pt x="60550" y="48631"/>
                    <a:pt x="61317" y="47945"/>
                  </a:cubicBezTo>
                  <a:cubicBezTo>
                    <a:pt x="61385" y="47883"/>
                    <a:pt x="61373" y="47740"/>
                    <a:pt x="61424" y="47646"/>
                  </a:cubicBezTo>
                  <a:cubicBezTo>
                    <a:pt x="62020" y="46551"/>
                    <a:pt x="62051" y="45296"/>
                    <a:pt x="62395" y="44128"/>
                  </a:cubicBezTo>
                  <a:cubicBezTo>
                    <a:pt x="62802" y="42735"/>
                    <a:pt x="62983" y="41275"/>
                    <a:pt x="63246" y="39840"/>
                  </a:cubicBezTo>
                  <a:cubicBezTo>
                    <a:pt x="63448" y="38731"/>
                    <a:pt x="63817" y="37608"/>
                    <a:pt x="63761" y="36508"/>
                  </a:cubicBezTo>
                  <a:cubicBezTo>
                    <a:pt x="63698" y="35317"/>
                    <a:pt x="63770" y="34112"/>
                    <a:pt x="63586" y="32919"/>
                  </a:cubicBezTo>
                  <a:cubicBezTo>
                    <a:pt x="63509" y="32409"/>
                    <a:pt x="63252" y="31880"/>
                    <a:pt x="63319" y="31421"/>
                  </a:cubicBezTo>
                  <a:cubicBezTo>
                    <a:pt x="63443" y="30550"/>
                    <a:pt x="62648" y="29779"/>
                    <a:pt x="63137" y="28914"/>
                  </a:cubicBezTo>
                  <a:cubicBezTo>
                    <a:pt x="62578" y="28470"/>
                    <a:pt x="62877" y="27753"/>
                    <a:pt x="62623" y="27266"/>
                  </a:cubicBezTo>
                  <a:cubicBezTo>
                    <a:pt x="62412" y="26857"/>
                    <a:pt x="62654" y="26773"/>
                    <a:pt x="62793" y="26590"/>
                  </a:cubicBezTo>
                  <a:cubicBezTo>
                    <a:pt x="62973" y="26352"/>
                    <a:pt x="63321" y="26222"/>
                    <a:pt x="63549" y="26222"/>
                  </a:cubicBezTo>
                  <a:cubicBezTo>
                    <a:pt x="63582" y="26222"/>
                    <a:pt x="63613" y="26224"/>
                    <a:pt x="63641" y="26230"/>
                  </a:cubicBezTo>
                  <a:cubicBezTo>
                    <a:pt x="63772" y="26257"/>
                    <a:pt x="63902" y="26269"/>
                    <a:pt x="64031" y="26269"/>
                  </a:cubicBezTo>
                  <a:cubicBezTo>
                    <a:pt x="64648" y="26269"/>
                    <a:pt x="65234" y="26010"/>
                    <a:pt x="65857" y="26010"/>
                  </a:cubicBezTo>
                  <a:cubicBezTo>
                    <a:pt x="65968" y="26010"/>
                    <a:pt x="66080" y="26018"/>
                    <a:pt x="66194" y="26037"/>
                  </a:cubicBezTo>
                  <a:cubicBezTo>
                    <a:pt x="66365" y="26067"/>
                    <a:pt x="66569" y="26087"/>
                    <a:pt x="66774" y="26087"/>
                  </a:cubicBezTo>
                  <a:cubicBezTo>
                    <a:pt x="67005" y="26087"/>
                    <a:pt x="67236" y="26061"/>
                    <a:pt x="67426" y="25992"/>
                  </a:cubicBezTo>
                  <a:cubicBezTo>
                    <a:pt x="67810" y="25853"/>
                    <a:pt x="68197" y="25829"/>
                    <a:pt x="68558" y="25829"/>
                  </a:cubicBezTo>
                  <a:cubicBezTo>
                    <a:pt x="68755" y="25829"/>
                    <a:pt x="68945" y="25836"/>
                    <a:pt x="69123" y="25836"/>
                  </a:cubicBezTo>
                  <a:cubicBezTo>
                    <a:pt x="69325" y="25836"/>
                    <a:pt x="69512" y="25827"/>
                    <a:pt x="69677" y="25787"/>
                  </a:cubicBezTo>
                  <a:cubicBezTo>
                    <a:pt x="69714" y="25788"/>
                    <a:pt x="69751" y="25788"/>
                    <a:pt x="69787" y="25788"/>
                  </a:cubicBezTo>
                  <a:cubicBezTo>
                    <a:pt x="70695" y="25788"/>
                    <a:pt x="71381" y="25478"/>
                    <a:pt x="72094" y="25478"/>
                  </a:cubicBezTo>
                  <a:cubicBezTo>
                    <a:pt x="72165" y="25478"/>
                    <a:pt x="72237" y="25481"/>
                    <a:pt x="72309" y="25488"/>
                  </a:cubicBezTo>
                  <a:cubicBezTo>
                    <a:pt x="72320" y="25489"/>
                    <a:pt x="72330" y="25490"/>
                    <a:pt x="72340" y="25490"/>
                  </a:cubicBezTo>
                  <a:cubicBezTo>
                    <a:pt x="72527" y="25490"/>
                    <a:pt x="72503" y="25311"/>
                    <a:pt x="72446" y="25143"/>
                  </a:cubicBezTo>
                  <a:cubicBezTo>
                    <a:pt x="71616" y="22764"/>
                    <a:pt x="70632" y="20476"/>
                    <a:pt x="69113" y="18427"/>
                  </a:cubicBezTo>
                  <a:cubicBezTo>
                    <a:pt x="68235" y="17239"/>
                    <a:pt x="67387" y="15996"/>
                    <a:pt x="66348" y="14980"/>
                  </a:cubicBezTo>
                  <a:cubicBezTo>
                    <a:pt x="64966" y="13631"/>
                    <a:pt x="63729" y="12076"/>
                    <a:pt x="62129" y="11013"/>
                  </a:cubicBezTo>
                  <a:cubicBezTo>
                    <a:pt x="60554" y="9968"/>
                    <a:pt x="59221" y="8635"/>
                    <a:pt x="57608" y="7636"/>
                  </a:cubicBezTo>
                  <a:cubicBezTo>
                    <a:pt x="56297" y="6824"/>
                    <a:pt x="54999" y="5984"/>
                    <a:pt x="53679" y="5180"/>
                  </a:cubicBezTo>
                  <a:cubicBezTo>
                    <a:pt x="53120" y="4839"/>
                    <a:pt x="52478" y="4777"/>
                    <a:pt x="51955" y="4458"/>
                  </a:cubicBezTo>
                  <a:cubicBezTo>
                    <a:pt x="51505" y="4184"/>
                    <a:pt x="51060" y="4002"/>
                    <a:pt x="50561" y="3867"/>
                  </a:cubicBezTo>
                  <a:cubicBezTo>
                    <a:pt x="50124" y="3750"/>
                    <a:pt x="49811" y="3395"/>
                    <a:pt x="49334" y="3229"/>
                  </a:cubicBezTo>
                  <a:cubicBezTo>
                    <a:pt x="48470" y="2932"/>
                    <a:pt x="47467" y="2941"/>
                    <a:pt x="46728" y="2313"/>
                  </a:cubicBezTo>
                  <a:cubicBezTo>
                    <a:pt x="46336" y="1980"/>
                    <a:pt x="45861" y="1858"/>
                    <a:pt x="45406" y="1858"/>
                  </a:cubicBezTo>
                  <a:cubicBezTo>
                    <a:pt x="45290" y="1858"/>
                    <a:pt x="45176" y="1866"/>
                    <a:pt x="45065" y="1880"/>
                  </a:cubicBezTo>
                  <a:cubicBezTo>
                    <a:pt x="45030" y="1885"/>
                    <a:pt x="44996" y="1887"/>
                    <a:pt x="44964" y="1887"/>
                  </a:cubicBezTo>
                  <a:cubicBezTo>
                    <a:pt x="44459" y="1887"/>
                    <a:pt x="44220" y="1379"/>
                    <a:pt x="43700" y="1379"/>
                  </a:cubicBezTo>
                  <a:cubicBezTo>
                    <a:pt x="43664" y="1379"/>
                    <a:pt x="43626" y="1382"/>
                    <a:pt x="43587" y="1387"/>
                  </a:cubicBezTo>
                  <a:cubicBezTo>
                    <a:pt x="43534" y="1394"/>
                    <a:pt x="43480" y="1398"/>
                    <a:pt x="43427" y="1398"/>
                  </a:cubicBezTo>
                  <a:cubicBezTo>
                    <a:pt x="42771" y="1398"/>
                    <a:pt x="42151" y="892"/>
                    <a:pt x="41487" y="794"/>
                  </a:cubicBezTo>
                  <a:cubicBezTo>
                    <a:pt x="40325" y="620"/>
                    <a:pt x="39154" y="533"/>
                    <a:pt x="37996" y="287"/>
                  </a:cubicBezTo>
                  <a:cubicBezTo>
                    <a:pt x="37710" y="227"/>
                    <a:pt x="37417" y="1"/>
                    <a:pt x="37153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EASY UPDATES</a:t>
              </a:r>
              <a:endParaRPr sz="1200" dirty="0"/>
            </a:p>
          </p:txBody>
        </p:sp>
      </p:grpSp>
      <p:grpSp>
        <p:nvGrpSpPr>
          <p:cNvPr id="29" name="Google Shape;971;p33">
            <a:extLst>
              <a:ext uri="{FF2B5EF4-FFF2-40B4-BE49-F238E27FC236}">
                <a16:creationId xmlns:a16="http://schemas.microsoft.com/office/drawing/2014/main" id="{D8FAED03-3084-40DF-82A6-D09A7AB1DA37}"/>
              </a:ext>
            </a:extLst>
          </p:cNvPr>
          <p:cNvGrpSpPr/>
          <p:nvPr/>
        </p:nvGrpSpPr>
        <p:grpSpPr>
          <a:xfrm>
            <a:off x="6872980" y="2684992"/>
            <a:ext cx="1392187" cy="1198952"/>
            <a:chOff x="1535763" y="1453020"/>
            <a:chExt cx="997658" cy="927032"/>
          </a:xfrm>
        </p:grpSpPr>
        <p:sp>
          <p:nvSpPr>
            <p:cNvPr id="30" name="Google Shape;972;p33">
              <a:extLst>
                <a:ext uri="{FF2B5EF4-FFF2-40B4-BE49-F238E27FC236}">
                  <a16:creationId xmlns:a16="http://schemas.microsoft.com/office/drawing/2014/main" id="{5F7B25DE-D6B4-4E0A-8C5B-3F3071991949}"/>
                </a:ext>
              </a:extLst>
            </p:cNvPr>
            <p:cNvSpPr/>
            <p:nvPr/>
          </p:nvSpPr>
          <p:spPr>
            <a:xfrm>
              <a:off x="1535763" y="1453020"/>
              <a:ext cx="997658" cy="927032"/>
            </a:xfrm>
            <a:custGeom>
              <a:avLst/>
              <a:gdLst/>
              <a:ahLst/>
              <a:cxnLst/>
              <a:rect l="l" t="t" r="r" b="b"/>
              <a:pathLst>
                <a:path w="76012" h="70631" extrusionOk="0">
                  <a:moveTo>
                    <a:pt x="39031" y="2012"/>
                  </a:moveTo>
                  <a:cubicBezTo>
                    <a:pt x="39295" y="2012"/>
                    <a:pt x="39588" y="2238"/>
                    <a:pt x="39874" y="2298"/>
                  </a:cubicBezTo>
                  <a:cubicBezTo>
                    <a:pt x="41032" y="2544"/>
                    <a:pt x="42203" y="2631"/>
                    <a:pt x="43365" y="2805"/>
                  </a:cubicBezTo>
                  <a:cubicBezTo>
                    <a:pt x="44029" y="2903"/>
                    <a:pt x="44649" y="3409"/>
                    <a:pt x="45305" y="3409"/>
                  </a:cubicBezTo>
                  <a:cubicBezTo>
                    <a:pt x="45358" y="3409"/>
                    <a:pt x="45412" y="3405"/>
                    <a:pt x="45465" y="3398"/>
                  </a:cubicBezTo>
                  <a:cubicBezTo>
                    <a:pt x="45504" y="3393"/>
                    <a:pt x="45542" y="3390"/>
                    <a:pt x="45578" y="3390"/>
                  </a:cubicBezTo>
                  <a:cubicBezTo>
                    <a:pt x="46098" y="3390"/>
                    <a:pt x="46337" y="3898"/>
                    <a:pt x="46842" y="3898"/>
                  </a:cubicBezTo>
                  <a:cubicBezTo>
                    <a:pt x="46874" y="3898"/>
                    <a:pt x="46908" y="3896"/>
                    <a:pt x="46943" y="3891"/>
                  </a:cubicBezTo>
                  <a:cubicBezTo>
                    <a:pt x="47054" y="3877"/>
                    <a:pt x="47168" y="3869"/>
                    <a:pt x="47284" y="3869"/>
                  </a:cubicBezTo>
                  <a:cubicBezTo>
                    <a:pt x="47739" y="3869"/>
                    <a:pt x="48214" y="3991"/>
                    <a:pt x="48606" y="4324"/>
                  </a:cubicBezTo>
                  <a:cubicBezTo>
                    <a:pt x="49345" y="4952"/>
                    <a:pt x="50348" y="4943"/>
                    <a:pt x="51212" y="5240"/>
                  </a:cubicBezTo>
                  <a:cubicBezTo>
                    <a:pt x="51689" y="5406"/>
                    <a:pt x="52002" y="5761"/>
                    <a:pt x="52439" y="5878"/>
                  </a:cubicBezTo>
                  <a:cubicBezTo>
                    <a:pt x="52938" y="6013"/>
                    <a:pt x="53383" y="6195"/>
                    <a:pt x="53833" y="6469"/>
                  </a:cubicBezTo>
                  <a:cubicBezTo>
                    <a:pt x="54356" y="6788"/>
                    <a:pt x="54998" y="6850"/>
                    <a:pt x="55557" y="7191"/>
                  </a:cubicBezTo>
                  <a:cubicBezTo>
                    <a:pt x="56877" y="7995"/>
                    <a:pt x="58175" y="8835"/>
                    <a:pt x="59486" y="9647"/>
                  </a:cubicBezTo>
                  <a:cubicBezTo>
                    <a:pt x="61099" y="10646"/>
                    <a:pt x="62432" y="11979"/>
                    <a:pt x="64007" y="13024"/>
                  </a:cubicBezTo>
                  <a:cubicBezTo>
                    <a:pt x="65607" y="14087"/>
                    <a:pt x="66844" y="15642"/>
                    <a:pt x="68224" y="16991"/>
                  </a:cubicBezTo>
                  <a:cubicBezTo>
                    <a:pt x="69265" y="18007"/>
                    <a:pt x="70111" y="19250"/>
                    <a:pt x="70991" y="20438"/>
                  </a:cubicBezTo>
                  <a:cubicBezTo>
                    <a:pt x="72510" y="22487"/>
                    <a:pt x="73494" y="24775"/>
                    <a:pt x="74324" y="27154"/>
                  </a:cubicBezTo>
                  <a:cubicBezTo>
                    <a:pt x="74381" y="27322"/>
                    <a:pt x="74405" y="27501"/>
                    <a:pt x="74218" y="27501"/>
                  </a:cubicBezTo>
                  <a:cubicBezTo>
                    <a:pt x="74208" y="27501"/>
                    <a:pt x="74198" y="27500"/>
                    <a:pt x="74187" y="27499"/>
                  </a:cubicBezTo>
                  <a:cubicBezTo>
                    <a:pt x="74115" y="27492"/>
                    <a:pt x="74043" y="27489"/>
                    <a:pt x="73972" y="27489"/>
                  </a:cubicBezTo>
                  <a:cubicBezTo>
                    <a:pt x="73258" y="27489"/>
                    <a:pt x="72573" y="27799"/>
                    <a:pt x="71665" y="27799"/>
                  </a:cubicBezTo>
                  <a:cubicBezTo>
                    <a:pt x="71629" y="27799"/>
                    <a:pt x="71592" y="27799"/>
                    <a:pt x="71555" y="27798"/>
                  </a:cubicBezTo>
                  <a:cubicBezTo>
                    <a:pt x="71390" y="27838"/>
                    <a:pt x="71203" y="27847"/>
                    <a:pt x="71001" y="27847"/>
                  </a:cubicBezTo>
                  <a:cubicBezTo>
                    <a:pt x="70823" y="27847"/>
                    <a:pt x="70633" y="27840"/>
                    <a:pt x="70436" y="27840"/>
                  </a:cubicBezTo>
                  <a:cubicBezTo>
                    <a:pt x="70075" y="27840"/>
                    <a:pt x="69688" y="27864"/>
                    <a:pt x="69304" y="28003"/>
                  </a:cubicBezTo>
                  <a:cubicBezTo>
                    <a:pt x="69114" y="28072"/>
                    <a:pt x="68883" y="28098"/>
                    <a:pt x="68652" y="28098"/>
                  </a:cubicBezTo>
                  <a:cubicBezTo>
                    <a:pt x="68447" y="28098"/>
                    <a:pt x="68243" y="28078"/>
                    <a:pt x="68072" y="28048"/>
                  </a:cubicBezTo>
                  <a:cubicBezTo>
                    <a:pt x="67958" y="28029"/>
                    <a:pt x="67846" y="28021"/>
                    <a:pt x="67735" y="28021"/>
                  </a:cubicBezTo>
                  <a:cubicBezTo>
                    <a:pt x="67112" y="28021"/>
                    <a:pt x="66526" y="28280"/>
                    <a:pt x="65909" y="28280"/>
                  </a:cubicBezTo>
                  <a:cubicBezTo>
                    <a:pt x="65780" y="28280"/>
                    <a:pt x="65650" y="28268"/>
                    <a:pt x="65519" y="28241"/>
                  </a:cubicBezTo>
                  <a:cubicBezTo>
                    <a:pt x="65491" y="28235"/>
                    <a:pt x="65460" y="28233"/>
                    <a:pt x="65427" y="28233"/>
                  </a:cubicBezTo>
                  <a:cubicBezTo>
                    <a:pt x="65199" y="28233"/>
                    <a:pt x="64851" y="28363"/>
                    <a:pt x="64671" y="28601"/>
                  </a:cubicBezTo>
                  <a:cubicBezTo>
                    <a:pt x="64532" y="28784"/>
                    <a:pt x="64290" y="28868"/>
                    <a:pt x="64501" y="29277"/>
                  </a:cubicBezTo>
                  <a:cubicBezTo>
                    <a:pt x="64755" y="29764"/>
                    <a:pt x="64456" y="30481"/>
                    <a:pt x="65015" y="30925"/>
                  </a:cubicBezTo>
                  <a:cubicBezTo>
                    <a:pt x="64526" y="31790"/>
                    <a:pt x="65321" y="32561"/>
                    <a:pt x="65197" y="33432"/>
                  </a:cubicBezTo>
                  <a:cubicBezTo>
                    <a:pt x="65130" y="33891"/>
                    <a:pt x="65387" y="34420"/>
                    <a:pt x="65464" y="34930"/>
                  </a:cubicBezTo>
                  <a:cubicBezTo>
                    <a:pt x="65648" y="36123"/>
                    <a:pt x="65576" y="37328"/>
                    <a:pt x="65639" y="38519"/>
                  </a:cubicBezTo>
                  <a:cubicBezTo>
                    <a:pt x="65695" y="39619"/>
                    <a:pt x="65326" y="40742"/>
                    <a:pt x="65124" y="41851"/>
                  </a:cubicBezTo>
                  <a:cubicBezTo>
                    <a:pt x="64861" y="43286"/>
                    <a:pt x="64680" y="44746"/>
                    <a:pt x="64273" y="46139"/>
                  </a:cubicBezTo>
                  <a:cubicBezTo>
                    <a:pt x="63929" y="47307"/>
                    <a:pt x="63898" y="48562"/>
                    <a:pt x="63302" y="49657"/>
                  </a:cubicBezTo>
                  <a:cubicBezTo>
                    <a:pt x="63251" y="49751"/>
                    <a:pt x="63263" y="49894"/>
                    <a:pt x="63195" y="49956"/>
                  </a:cubicBezTo>
                  <a:cubicBezTo>
                    <a:pt x="62428" y="50642"/>
                    <a:pt x="62302" y="51636"/>
                    <a:pt x="61922" y="52512"/>
                  </a:cubicBezTo>
                  <a:cubicBezTo>
                    <a:pt x="61435" y="53632"/>
                    <a:pt x="60852" y="54713"/>
                    <a:pt x="60085" y="55667"/>
                  </a:cubicBezTo>
                  <a:cubicBezTo>
                    <a:pt x="59881" y="55919"/>
                    <a:pt x="59915" y="56199"/>
                    <a:pt x="59760" y="56449"/>
                  </a:cubicBezTo>
                  <a:cubicBezTo>
                    <a:pt x="59212" y="57331"/>
                    <a:pt x="58380" y="58023"/>
                    <a:pt x="58002" y="59007"/>
                  </a:cubicBezTo>
                  <a:cubicBezTo>
                    <a:pt x="57947" y="59148"/>
                    <a:pt x="57866" y="59183"/>
                    <a:pt x="57777" y="59183"/>
                  </a:cubicBezTo>
                  <a:cubicBezTo>
                    <a:pt x="57692" y="59183"/>
                    <a:pt x="57599" y="59151"/>
                    <a:pt x="57515" y="59151"/>
                  </a:cubicBezTo>
                  <a:cubicBezTo>
                    <a:pt x="57437" y="59151"/>
                    <a:pt x="57366" y="59180"/>
                    <a:pt x="57316" y="59290"/>
                  </a:cubicBezTo>
                  <a:cubicBezTo>
                    <a:pt x="56977" y="60036"/>
                    <a:pt x="56403" y="60576"/>
                    <a:pt x="55655" y="60923"/>
                  </a:cubicBezTo>
                  <a:cubicBezTo>
                    <a:pt x="55631" y="60932"/>
                    <a:pt x="55595" y="60967"/>
                    <a:pt x="55600" y="60976"/>
                  </a:cubicBezTo>
                  <a:cubicBezTo>
                    <a:pt x="56020" y="62014"/>
                    <a:pt x="55060" y="61634"/>
                    <a:pt x="54693" y="61861"/>
                  </a:cubicBezTo>
                  <a:cubicBezTo>
                    <a:pt x="54603" y="61917"/>
                    <a:pt x="54454" y="61958"/>
                    <a:pt x="54432" y="62034"/>
                  </a:cubicBezTo>
                  <a:cubicBezTo>
                    <a:pt x="54087" y="63191"/>
                    <a:pt x="52719" y="63162"/>
                    <a:pt x="52125" y="64042"/>
                  </a:cubicBezTo>
                  <a:cubicBezTo>
                    <a:pt x="51565" y="64871"/>
                    <a:pt x="50583" y="65308"/>
                    <a:pt x="49762" y="65563"/>
                  </a:cubicBezTo>
                  <a:cubicBezTo>
                    <a:pt x="48925" y="65823"/>
                    <a:pt x="48286" y="66396"/>
                    <a:pt x="47404" y="66613"/>
                  </a:cubicBezTo>
                  <a:cubicBezTo>
                    <a:pt x="45955" y="66971"/>
                    <a:pt x="44572" y="67677"/>
                    <a:pt x="43115" y="68096"/>
                  </a:cubicBezTo>
                  <a:cubicBezTo>
                    <a:pt x="41770" y="68483"/>
                    <a:pt x="40481" y="69103"/>
                    <a:pt x="39036" y="69103"/>
                  </a:cubicBezTo>
                  <a:cubicBezTo>
                    <a:pt x="38989" y="69103"/>
                    <a:pt x="38943" y="69102"/>
                    <a:pt x="38896" y="69101"/>
                  </a:cubicBezTo>
                  <a:cubicBezTo>
                    <a:pt x="38715" y="69096"/>
                    <a:pt x="38535" y="69094"/>
                    <a:pt x="38355" y="69094"/>
                  </a:cubicBezTo>
                  <a:cubicBezTo>
                    <a:pt x="37128" y="69094"/>
                    <a:pt x="35904" y="69194"/>
                    <a:pt x="34672" y="69194"/>
                  </a:cubicBezTo>
                  <a:cubicBezTo>
                    <a:pt x="34502" y="69194"/>
                    <a:pt x="34332" y="69192"/>
                    <a:pt x="34162" y="69188"/>
                  </a:cubicBezTo>
                  <a:cubicBezTo>
                    <a:pt x="32586" y="69148"/>
                    <a:pt x="31051" y="68987"/>
                    <a:pt x="29503" y="68751"/>
                  </a:cubicBezTo>
                  <a:cubicBezTo>
                    <a:pt x="27997" y="68521"/>
                    <a:pt x="26605" y="67884"/>
                    <a:pt x="25140" y="67581"/>
                  </a:cubicBezTo>
                  <a:cubicBezTo>
                    <a:pt x="23232" y="67186"/>
                    <a:pt x="21627" y="66114"/>
                    <a:pt x="19815" y="65539"/>
                  </a:cubicBezTo>
                  <a:cubicBezTo>
                    <a:pt x="19308" y="65378"/>
                    <a:pt x="18906" y="65017"/>
                    <a:pt x="18499" y="64745"/>
                  </a:cubicBezTo>
                  <a:cubicBezTo>
                    <a:pt x="16887" y="63670"/>
                    <a:pt x="15202" y="62720"/>
                    <a:pt x="13801" y="61295"/>
                  </a:cubicBezTo>
                  <a:cubicBezTo>
                    <a:pt x="12743" y="60218"/>
                    <a:pt x="11562" y="59209"/>
                    <a:pt x="10546" y="58098"/>
                  </a:cubicBezTo>
                  <a:cubicBezTo>
                    <a:pt x="9591" y="57054"/>
                    <a:pt x="8521" y="56113"/>
                    <a:pt x="7712" y="54875"/>
                  </a:cubicBezTo>
                  <a:cubicBezTo>
                    <a:pt x="6741" y="53391"/>
                    <a:pt x="5915" y="51852"/>
                    <a:pt x="5173" y="50267"/>
                  </a:cubicBezTo>
                  <a:cubicBezTo>
                    <a:pt x="4917" y="49721"/>
                    <a:pt x="4739" y="49046"/>
                    <a:pt x="4501" y="48505"/>
                  </a:cubicBezTo>
                  <a:cubicBezTo>
                    <a:pt x="4174" y="47758"/>
                    <a:pt x="3936" y="46982"/>
                    <a:pt x="3726" y="46224"/>
                  </a:cubicBezTo>
                  <a:cubicBezTo>
                    <a:pt x="3243" y="44490"/>
                    <a:pt x="2837" y="42727"/>
                    <a:pt x="2720" y="40913"/>
                  </a:cubicBezTo>
                  <a:cubicBezTo>
                    <a:pt x="2687" y="40423"/>
                    <a:pt x="2524" y="39955"/>
                    <a:pt x="2389" y="39480"/>
                  </a:cubicBezTo>
                  <a:cubicBezTo>
                    <a:pt x="2120" y="38528"/>
                    <a:pt x="1905" y="37516"/>
                    <a:pt x="2200" y="36487"/>
                  </a:cubicBezTo>
                  <a:cubicBezTo>
                    <a:pt x="2266" y="36260"/>
                    <a:pt x="2174" y="35893"/>
                    <a:pt x="2101" y="35693"/>
                  </a:cubicBezTo>
                  <a:cubicBezTo>
                    <a:pt x="1878" y="35086"/>
                    <a:pt x="2140" y="34478"/>
                    <a:pt x="1964" y="33896"/>
                  </a:cubicBezTo>
                  <a:cubicBezTo>
                    <a:pt x="1883" y="33627"/>
                    <a:pt x="1888" y="33403"/>
                    <a:pt x="2098" y="33171"/>
                  </a:cubicBezTo>
                  <a:cubicBezTo>
                    <a:pt x="2235" y="33020"/>
                    <a:pt x="2359" y="32773"/>
                    <a:pt x="2261" y="32574"/>
                  </a:cubicBezTo>
                  <a:cubicBezTo>
                    <a:pt x="1900" y="31838"/>
                    <a:pt x="2157" y="31130"/>
                    <a:pt x="2250" y="30391"/>
                  </a:cubicBezTo>
                  <a:cubicBezTo>
                    <a:pt x="2479" y="28594"/>
                    <a:pt x="3092" y="26891"/>
                    <a:pt x="3403" y="25119"/>
                  </a:cubicBezTo>
                  <a:cubicBezTo>
                    <a:pt x="3481" y="24685"/>
                    <a:pt x="3817" y="24449"/>
                    <a:pt x="3982" y="24089"/>
                  </a:cubicBezTo>
                  <a:cubicBezTo>
                    <a:pt x="4201" y="23612"/>
                    <a:pt x="3596" y="23066"/>
                    <a:pt x="4276" y="22549"/>
                  </a:cubicBezTo>
                  <a:cubicBezTo>
                    <a:pt x="4679" y="22244"/>
                    <a:pt x="4682" y="21439"/>
                    <a:pt x="4912" y="20877"/>
                  </a:cubicBezTo>
                  <a:cubicBezTo>
                    <a:pt x="5357" y="19799"/>
                    <a:pt x="5775" y="18701"/>
                    <a:pt x="6318" y="17671"/>
                  </a:cubicBezTo>
                  <a:cubicBezTo>
                    <a:pt x="6901" y="16560"/>
                    <a:pt x="7555" y="15491"/>
                    <a:pt x="8342" y="14488"/>
                  </a:cubicBezTo>
                  <a:cubicBezTo>
                    <a:pt x="9037" y="13603"/>
                    <a:pt x="9723" y="12715"/>
                    <a:pt x="10459" y="11861"/>
                  </a:cubicBezTo>
                  <a:cubicBezTo>
                    <a:pt x="10862" y="11392"/>
                    <a:pt x="11351" y="11025"/>
                    <a:pt x="11775" y="10585"/>
                  </a:cubicBezTo>
                  <a:cubicBezTo>
                    <a:pt x="13558" y="8728"/>
                    <a:pt x="15756" y="7390"/>
                    <a:pt x="17948" y="6086"/>
                  </a:cubicBezTo>
                  <a:cubicBezTo>
                    <a:pt x="19270" y="5301"/>
                    <a:pt x="20701" y="4705"/>
                    <a:pt x="22137" y="4117"/>
                  </a:cubicBezTo>
                  <a:cubicBezTo>
                    <a:pt x="23116" y="3717"/>
                    <a:pt x="24141" y="3387"/>
                    <a:pt x="25121" y="3129"/>
                  </a:cubicBezTo>
                  <a:cubicBezTo>
                    <a:pt x="26355" y="2804"/>
                    <a:pt x="27686" y="2665"/>
                    <a:pt x="28982" y="2491"/>
                  </a:cubicBezTo>
                  <a:cubicBezTo>
                    <a:pt x="30214" y="2325"/>
                    <a:pt x="31452" y="2091"/>
                    <a:pt x="32684" y="2042"/>
                  </a:cubicBezTo>
                  <a:cubicBezTo>
                    <a:pt x="33123" y="2024"/>
                    <a:pt x="33565" y="2016"/>
                    <a:pt x="34009" y="2016"/>
                  </a:cubicBezTo>
                  <a:cubicBezTo>
                    <a:pt x="34685" y="2016"/>
                    <a:pt x="35365" y="2035"/>
                    <a:pt x="36043" y="2067"/>
                  </a:cubicBezTo>
                  <a:cubicBezTo>
                    <a:pt x="36632" y="2094"/>
                    <a:pt x="37229" y="2241"/>
                    <a:pt x="37830" y="2241"/>
                  </a:cubicBezTo>
                  <a:cubicBezTo>
                    <a:pt x="38176" y="2241"/>
                    <a:pt x="38524" y="2192"/>
                    <a:pt x="38873" y="2043"/>
                  </a:cubicBezTo>
                  <a:cubicBezTo>
                    <a:pt x="38924" y="2021"/>
                    <a:pt x="38977" y="2012"/>
                    <a:pt x="39031" y="2012"/>
                  </a:cubicBezTo>
                  <a:close/>
                  <a:moveTo>
                    <a:pt x="33221" y="0"/>
                  </a:moveTo>
                  <a:cubicBezTo>
                    <a:pt x="33034" y="0"/>
                    <a:pt x="32834" y="33"/>
                    <a:pt x="32655" y="57"/>
                  </a:cubicBezTo>
                  <a:cubicBezTo>
                    <a:pt x="30838" y="290"/>
                    <a:pt x="29021" y="528"/>
                    <a:pt x="27209" y="792"/>
                  </a:cubicBezTo>
                  <a:cubicBezTo>
                    <a:pt x="25838" y="993"/>
                    <a:pt x="24483" y="1198"/>
                    <a:pt x="23148" y="1656"/>
                  </a:cubicBezTo>
                  <a:cubicBezTo>
                    <a:pt x="22333" y="1934"/>
                    <a:pt x="21509" y="2205"/>
                    <a:pt x="20737" y="2571"/>
                  </a:cubicBezTo>
                  <a:cubicBezTo>
                    <a:pt x="20096" y="2874"/>
                    <a:pt x="19337" y="2952"/>
                    <a:pt x="18808" y="3454"/>
                  </a:cubicBezTo>
                  <a:cubicBezTo>
                    <a:pt x="18338" y="3901"/>
                    <a:pt x="17648" y="4212"/>
                    <a:pt x="17189" y="4243"/>
                  </a:cubicBezTo>
                  <a:cubicBezTo>
                    <a:pt x="16627" y="4281"/>
                    <a:pt x="16435" y="4958"/>
                    <a:pt x="15964" y="4958"/>
                  </a:cubicBezTo>
                  <a:cubicBezTo>
                    <a:pt x="15883" y="4958"/>
                    <a:pt x="15793" y="4938"/>
                    <a:pt x="15691" y="4890"/>
                  </a:cubicBezTo>
                  <a:cubicBezTo>
                    <a:pt x="15689" y="5924"/>
                    <a:pt x="14300" y="5200"/>
                    <a:pt x="14101" y="6134"/>
                  </a:cubicBezTo>
                  <a:cubicBezTo>
                    <a:pt x="14060" y="6323"/>
                    <a:pt x="13362" y="6624"/>
                    <a:pt x="12973" y="6870"/>
                  </a:cubicBezTo>
                  <a:cubicBezTo>
                    <a:pt x="11999" y="7488"/>
                    <a:pt x="11256" y="8417"/>
                    <a:pt x="10246" y="8998"/>
                  </a:cubicBezTo>
                  <a:cubicBezTo>
                    <a:pt x="10103" y="9081"/>
                    <a:pt x="10070" y="9180"/>
                    <a:pt x="10117" y="9327"/>
                  </a:cubicBezTo>
                  <a:cubicBezTo>
                    <a:pt x="10173" y="9500"/>
                    <a:pt x="10141" y="9611"/>
                    <a:pt x="9978" y="9611"/>
                  </a:cubicBezTo>
                  <a:cubicBezTo>
                    <a:pt x="9954" y="9611"/>
                    <a:pt x="9927" y="9608"/>
                    <a:pt x="9898" y="9603"/>
                  </a:cubicBezTo>
                  <a:cubicBezTo>
                    <a:pt x="9856" y="9596"/>
                    <a:pt x="9816" y="9593"/>
                    <a:pt x="9780" y="9593"/>
                  </a:cubicBezTo>
                  <a:cubicBezTo>
                    <a:pt x="9420" y="9593"/>
                    <a:pt x="9302" y="9913"/>
                    <a:pt x="9146" y="10176"/>
                  </a:cubicBezTo>
                  <a:cubicBezTo>
                    <a:pt x="9011" y="10406"/>
                    <a:pt x="8885" y="10625"/>
                    <a:pt x="8634" y="10772"/>
                  </a:cubicBezTo>
                  <a:cubicBezTo>
                    <a:pt x="8228" y="11007"/>
                    <a:pt x="7528" y="11092"/>
                    <a:pt x="7975" y="11861"/>
                  </a:cubicBezTo>
                  <a:cubicBezTo>
                    <a:pt x="7994" y="11892"/>
                    <a:pt x="7927" y="12013"/>
                    <a:pt x="7874" y="12038"/>
                  </a:cubicBezTo>
                  <a:cubicBezTo>
                    <a:pt x="7208" y="12355"/>
                    <a:pt x="6909" y="13066"/>
                    <a:pt x="6444" y="13477"/>
                  </a:cubicBezTo>
                  <a:cubicBezTo>
                    <a:pt x="5725" y="14112"/>
                    <a:pt x="5525" y="14980"/>
                    <a:pt x="4937" y="15647"/>
                  </a:cubicBezTo>
                  <a:cubicBezTo>
                    <a:pt x="4056" y="16649"/>
                    <a:pt x="4178" y="18197"/>
                    <a:pt x="3306" y="19275"/>
                  </a:cubicBezTo>
                  <a:cubicBezTo>
                    <a:pt x="2837" y="19856"/>
                    <a:pt x="2793" y="20633"/>
                    <a:pt x="2463" y="21289"/>
                  </a:cubicBezTo>
                  <a:cubicBezTo>
                    <a:pt x="1927" y="22359"/>
                    <a:pt x="1770" y="23568"/>
                    <a:pt x="1483" y="24710"/>
                  </a:cubicBezTo>
                  <a:cubicBezTo>
                    <a:pt x="1340" y="25281"/>
                    <a:pt x="1239" y="25996"/>
                    <a:pt x="1076" y="26555"/>
                  </a:cubicBezTo>
                  <a:cubicBezTo>
                    <a:pt x="774" y="27568"/>
                    <a:pt x="544" y="28602"/>
                    <a:pt x="387" y="29649"/>
                  </a:cubicBezTo>
                  <a:cubicBezTo>
                    <a:pt x="242" y="30621"/>
                    <a:pt x="131" y="31614"/>
                    <a:pt x="163" y="32592"/>
                  </a:cubicBezTo>
                  <a:cubicBezTo>
                    <a:pt x="178" y="33034"/>
                    <a:pt x="1" y="33462"/>
                    <a:pt x="119" y="33893"/>
                  </a:cubicBezTo>
                  <a:cubicBezTo>
                    <a:pt x="478" y="35206"/>
                    <a:pt x="133" y="36559"/>
                    <a:pt x="391" y="37897"/>
                  </a:cubicBezTo>
                  <a:cubicBezTo>
                    <a:pt x="620" y="39078"/>
                    <a:pt x="550" y="40316"/>
                    <a:pt x="611" y="41529"/>
                  </a:cubicBezTo>
                  <a:cubicBezTo>
                    <a:pt x="665" y="42660"/>
                    <a:pt x="1087" y="43721"/>
                    <a:pt x="1251" y="44821"/>
                  </a:cubicBezTo>
                  <a:cubicBezTo>
                    <a:pt x="1407" y="45852"/>
                    <a:pt x="1619" y="46887"/>
                    <a:pt x="2011" y="47808"/>
                  </a:cubicBezTo>
                  <a:cubicBezTo>
                    <a:pt x="2771" y="49597"/>
                    <a:pt x="3408" y="51468"/>
                    <a:pt x="4557" y="53064"/>
                  </a:cubicBezTo>
                  <a:cubicBezTo>
                    <a:pt x="4923" y="53571"/>
                    <a:pt x="5195" y="54127"/>
                    <a:pt x="5573" y="54629"/>
                  </a:cubicBezTo>
                  <a:cubicBezTo>
                    <a:pt x="6253" y="55527"/>
                    <a:pt x="7014" y="56381"/>
                    <a:pt x="7636" y="57292"/>
                  </a:cubicBezTo>
                  <a:cubicBezTo>
                    <a:pt x="8877" y="59114"/>
                    <a:pt x="10484" y="60537"/>
                    <a:pt x="12026" y="62052"/>
                  </a:cubicBezTo>
                  <a:cubicBezTo>
                    <a:pt x="12110" y="62134"/>
                    <a:pt x="12206" y="62146"/>
                    <a:pt x="12301" y="62146"/>
                  </a:cubicBezTo>
                  <a:cubicBezTo>
                    <a:pt x="12339" y="62146"/>
                    <a:pt x="12378" y="62144"/>
                    <a:pt x="12416" y="62144"/>
                  </a:cubicBezTo>
                  <a:cubicBezTo>
                    <a:pt x="12531" y="62144"/>
                    <a:pt x="12635" y="62163"/>
                    <a:pt x="12699" y="62318"/>
                  </a:cubicBezTo>
                  <a:cubicBezTo>
                    <a:pt x="13070" y="63214"/>
                    <a:pt x="13882" y="63644"/>
                    <a:pt x="14645" y="64123"/>
                  </a:cubicBezTo>
                  <a:cubicBezTo>
                    <a:pt x="15692" y="64779"/>
                    <a:pt x="16745" y="65428"/>
                    <a:pt x="17788" y="66095"/>
                  </a:cubicBezTo>
                  <a:cubicBezTo>
                    <a:pt x="18502" y="66551"/>
                    <a:pt x="19222" y="66982"/>
                    <a:pt x="20037" y="67239"/>
                  </a:cubicBezTo>
                  <a:cubicBezTo>
                    <a:pt x="20406" y="67354"/>
                    <a:pt x="20465" y="67830"/>
                    <a:pt x="20851" y="67956"/>
                  </a:cubicBezTo>
                  <a:cubicBezTo>
                    <a:pt x="22377" y="68457"/>
                    <a:pt x="23922" y="68902"/>
                    <a:pt x="25446" y="69415"/>
                  </a:cubicBezTo>
                  <a:cubicBezTo>
                    <a:pt x="26876" y="69896"/>
                    <a:pt x="28388" y="70157"/>
                    <a:pt x="29898" y="70350"/>
                  </a:cubicBezTo>
                  <a:cubicBezTo>
                    <a:pt x="30312" y="70403"/>
                    <a:pt x="30726" y="70446"/>
                    <a:pt x="31140" y="70479"/>
                  </a:cubicBezTo>
                  <a:cubicBezTo>
                    <a:pt x="31346" y="70495"/>
                    <a:pt x="31552" y="70501"/>
                    <a:pt x="31758" y="70501"/>
                  </a:cubicBezTo>
                  <a:cubicBezTo>
                    <a:pt x="32309" y="70501"/>
                    <a:pt x="32859" y="70459"/>
                    <a:pt x="33411" y="70459"/>
                  </a:cubicBezTo>
                  <a:cubicBezTo>
                    <a:pt x="33758" y="70459"/>
                    <a:pt x="34105" y="70476"/>
                    <a:pt x="34453" y="70530"/>
                  </a:cubicBezTo>
                  <a:cubicBezTo>
                    <a:pt x="34924" y="70604"/>
                    <a:pt x="35406" y="70631"/>
                    <a:pt x="35888" y="70631"/>
                  </a:cubicBezTo>
                  <a:cubicBezTo>
                    <a:pt x="36229" y="70631"/>
                    <a:pt x="36569" y="70618"/>
                    <a:pt x="36906" y="70599"/>
                  </a:cubicBezTo>
                  <a:cubicBezTo>
                    <a:pt x="37826" y="70548"/>
                    <a:pt x="38739" y="70389"/>
                    <a:pt x="39489" y="70297"/>
                  </a:cubicBezTo>
                  <a:cubicBezTo>
                    <a:pt x="39636" y="70326"/>
                    <a:pt x="39776" y="70339"/>
                    <a:pt x="39911" y="70339"/>
                  </a:cubicBezTo>
                  <a:cubicBezTo>
                    <a:pt x="40662" y="70339"/>
                    <a:pt x="41243" y="69952"/>
                    <a:pt x="41873" y="69933"/>
                  </a:cubicBezTo>
                  <a:cubicBezTo>
                    <a:pt x="43042" y="69899"/>
                    <a:pt x="44079" y="69407"/>
                    <a:pt x="45181" y="69148"/>
                  </a:cubicBezTo>
                  <a:cubicBezTo>
                    <a:pt x="46375" y="68864"/>
                    <a:pt x="47486" y="68334"/>
                    <a:pt x="48629" y="67903"/>
                  </a:cubicBezTo>
                  <a:cubicBezTo>
                    <a:pt x="49953" y="67402"/>
                    <a:pt x="51167" y="66707"/>
                    <a:pt x="52400" y="66067"/>
                  </a:cubicBezTo>
                  <a:cubicBezTo>
                    <a:pt x="53372" y="65563"/>
                    <a:pt x="54186" y="64736"/>
                    <a:pt x="55151" y="64162"/>
                  </a:cubicBezTo>
                  <a:cubicBezTo>
                    <a:pt x="55286" y="64082"/>
                    <a:pt x="55403" y="63966"/>
                    <a:pt x="55513" y="63851"/>
                  </a:cubicBezTo>
                  <a:cubicBezTo>
                    <a:pt x="56045" y="63302"/>
                    <a:pt x="56485" y="62598"/>
                    <a:pt x="57120" y="62225"/>
                  </a:cubicBezTo>
                  <a:cubicBezTo>
                    <a:pt x="58234" y="61572"/>
                    <a:pt x="58791" y="60436"/>
                    <a:pt x="59701" y="59615"/>
                  </a:cubicBezTo>
                  <a:cubicBezTo>
                    <a:pt x="60780" y="58638"/>
                    <a:pt x="61389" y="57284"/>
                    <a:pt x="62193" y="56085"/>
                  </a:cubicBezTo>
                  <a:cubicBezTo>
                    <a:pt x="63406" y="54279"/>
                    <a:pt x="64318" y="52288"/>
                    <a:pt x="64893" y="50191"/>
                  </a:cubicBezTo>
                  <a:cubicBezTo>
                    <a:pt x="65422" y="48268"/>
                    <a:pt x="65822" y="46311"/>
                    <a:pt x="66379" y="44398"/>
                  </a:cubicBezTo>
                  <a:cubicBezTo>
                    <a:pt x="66967" y="42380"/>
                    <a:pt x="67165" y="40302"/>
                    <a:pt x="67326" y="38238"/>
                  </a:cubicBezTo>
                  <a:cubicBezTo>
                    <a:pt x="67477" y="36321"/>
                    <a:pt x="67217" y="34389"/>
                    <a:pt x="66780" y="32497"/>
                  </a:cubicBezTo>
                  <a:cubicBezTo>
                    <a:pt x="66611" y="31763"/>
                    <a:pt x="66510" y="31012"/>
                    <a:pt x="66379" y="30268"/>
                  </a:cubicBezTo>
                  <a:cubicBezTo>
                    <a:pt x="66325" y="29965"/>
                    <a:pt x="66380" y="29758"/>
                    <a:pt x="66750" y="29758"/>
                  </a:cubicBezTo>
                  <a:cubicBezTo>
                    <a:pt x="66755" y="29758"/>
                    <a:pt x="66761" y="29758"/>
                    <a:pt x="66766" y="29758"/>
                  </a:cubicBezTo>
                  <a:cubicBezTo>
                    <a:pt x="66804" y="29758"/>
                    <a:pt x="66842" y="29759"/>
                    <a:pt x="66880" y="29759"/>
                  </a:cubicBezTo>
                  <a:cubicBezTo>
                    <a:pt x="67853" y="29759"/>
                    <a:pt x="68826" y="29590"/>
                    <a:pt x="69781" y="29503"/>
                  </a:cubicBezTo>
                  <a:cubicBezTo>
                    <a:pt x="71534" y="29343"/>
                    <a:pt x="73316" y="29212"/>
                    <a:pt x="75059" y="28860"/>
                  </a:cubicBezTo>
                  <a:cubicBezTo>
                    <a:pt x="75836" y="28705"/>
                    <a:pt x="76011" y="28261"/>
                    <a:pt x="75907" y="27616"/>
                  </a:cubicBezTo>
                  <a:cubicBezTo>
                    <a:pt x="75775" y="26780"/>
                    <a:pt x="75521" y="25926"/>
                    <a:pt x="75167" y="25205"/>
                  </a:cubicBezTo>
                  <a:cubicBezTo>
                    <a:pt x="74173" y="23173"/>
                    <a:pt x="73373" y="21045"/>
                    <a:pt x="71914" y="19228"/>
                  </a:cubicBezTo>
                  <a:cubicBezTo>
                    <a:pt x="70831" y="17878"/>
                    <a:pt x="69829" y="16454"/>
                    <a:pt x="68698" y="15134"/>
                  </a:cubicBezTo>
                  <a:cubicBezTo>
                    <a:pt x="67748" y="14026"/>
                    <a:pt x="66628" y="13079"/>
                    <a:pt x="65598" y="12055"/>
                  </a:cubicBezTo>
                  <a:cubicBezTo>
                    <a:pt x="64542" y="11007"/>
                    <a:pt x="63294" y="10098"/>
                    <a:pt x="62022" y="9252"/>
                  </a:cubicBezTo>
                  <a:cubicBezTo>
                    <a:pt x="60116" y="7986"/>
                    <a:pt x="58296" y="6584"/>
                    <a:pt x="56230" y="5579"/>
                  </a:cubicBezTo>
                  <a:cubicBezTo>
                    <a:pt x="54869" y="4916"/>
                    <a:pt x="53531" y="4209"/>
                    <a:pt x="52105" y="3675"/>
                  </a:cubicBezTo>
                  <a:cubicBezTo>
                    <a:pt x="51521" y="3456"/>
                    <a:pt x="50927" y="3295"/>
                    <a:pt x="50341" y="3101"/>
                  </a:cubicBezTo>
                  <a:cubicBezTo>
                    <a:pt x="49757" y="2908"/>
                    <a:pt x="49235" y="2591"/>
                    <a:pt x="48615" y="2441"/>
                  </a:cubicBezTo>
                  <a:cubicBezTo>
                    <a:pt x="47914" y="2272"/>
                    <a:pt x="47147" y="2322"/>
                    <a:pt x="46500" y="1855"/>
                  </a:cubicBezTo>
                  <a:cubicBezTo>
                    <a:pt x="46025" y="1511"/>
                    <a:pt x="45377" y="1580"/>
                    <a:pt x="44821" y="1281"/>
                  </a:cubicBezTo>
                  <a:cubicBezTo>
                    <a:pt x="44670" y="1199"/>
                    <a:pt x="44457" y="1186"/>
                    <a:pt x="44222" y="1186"/>
                  </a:cubicBezTo>
                  <a:cubicBezTo>
                    <a:pt x="44113" y="1186"/>
                    <a:pt x="43999" y="1189"/>
                    <a:pt x="43884" y="1189"/>
                  </a:cubicBezTo>
                  <a:cubicBezTo>
                    <a:pt x="43698" y="1189"/>
                    <a:pt x="43510" y="1182"/>
                    <a:pt x="43334" y="1144"/>
                  </a:cubicBezTo>
                  <a:cubicBezTo>
                    <a:pt x="41733" y="800"/>
                    <a:pt x="40125" y="472"/>
                    <a:pt x="38504" y="262"/>
                  </a:cubicBezTo>
                  <a:cubicBezTo>
                    <a:pt x="37990" y="196"/>
                    <a:pt x="37472" y="154"/>
                    <a:pt x="36946" y="154"/>
                  </a:cubicBezTo>
                  <a:cubicBezTo>
                    <a:pt x="36584" y="154"/>
                    <a:pt x="36218" y="173"/>
                    <a:pt x="35845" y="218"/>
                  </a:cubicBezTo>
                  <a:cubicBezTo>
                    <a:pt x="35506" y="259"/>
                    <a:pt x="35120" y="322"/>
                    <a:pt x="34726" y="322"/>
                  </a:cubicBezTo>
                  <a:cubicBezTo>
                    <a:pt x="34352" y="322"/>
                    <a:pt x="33970" y="265"/>
                    <a:pt x="33613" y="78"/>
                  </a:cubicBezTo>
                  <a:cubicBezTo>
                    <a:pt x="33502" y="20"/>
                    <a:pt x="33365" y="0"/>
                    <a:pt x="3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3;p33">
              <a:extLst>
                <a:ext uri="{FF2B5EF4-FFF2-40B4-BE49-F238E27FC236}">
                  <a16:creationId xmlns:a16="http://schemas.microsoft.com/office/drawing/2014/main" id="{B660FDFE-14A7-4D75-862D-9698A38B4D69}"/>
                </a:ext>
              </a:extLst>
            </p:cNvPr>
            <p:cNvSpPr/>
            <p:nvPr/>
          </p:nvSpPr>
          <p:spPr>
            <a:xfrm>
              <a:off x="1560411" y="1479416"/>
              <a:ext cx="951930" cy="881790"/>
            </a:xfrm>
            <a:custGeom>
              <a:avLst/>
              <a:gdLst/>
              <a:ahLst/>
              <a:cxnLst/>
              <a:rect l="l" t="t" r="r" b="b"/>
              <a:pathLst>
                <a:path w="72528" h="67184" extrusionOk="0">
                  <a:moveTo>
                    <a:pt x="37153" y="1"/>
                  </a:moveTo>
                  <a:cubicBezTo>
                    <a:pt x="37099" y="1"/>
                    <a:pt x="37046" y="10"/>
                    <a:pt x="36995" y="32"/>
                  </a:cubicBezTo>
                  <a:cubicBezTo>
                    <a:pt x="36646" y="181"/>
                    <a:pt x="36298" y="230"/>
                    <a:pt x="35952" y="230"/>
                  </a:cubicBezTo>
                  <a:cubicBezTo>
                    <a:pt x="35351" y="230"/>
                    <a:pt x="34754" y="83"/>
                    <a:pt x="34165" y="56"/>
                  </a:cubicBezTo>
                  <a:cubicBezTo>
                    <a:pt x="33487" y="24"/>
                    <a:pt x="32807" y="5"/>
                    <a:pt x="32131" y="5"/>
                  </a:cubicBezTo>
                  <a:cubicBezTo>
                    <a:pt x="31687" y="5"/>
                    <a:pt x="31245" y="13"/>
                    <a:pt x="30806" y="31"/>
                  </a:cubicBezTo>
                  <a:cubicBezTo>
                    <a:pt x="29574" y="80"/>
                    <a:pt x="28336" y="314"/>
                    <a:pt x="27104" y="480"/>
                  </a:cubicBezTo>
                  <a:cubicBezTo>
                    <a:pt x="25808" y="654"/>
                    <a:pt x="24477" y="793"/>
                    <a:pt x="23243" y="1118"/>
                  </a:cubicBezTo>
                  <a:cubicBezTo>
                    <a:pt x="22263" y="1376"/>
                    <a:pt x="21238" y="1706"/>
                    <a:pt x="20259" y="2106"/>
                  </a:cubicBezTo>
                  <a:cubicBezTo>
                    <a:pt x="18823" y="2694"/>
                    <a:pt x="17392" y="3290"/>
                    <a:pt x="16070" y="4075"/>
                  </a:cubicBezTo>
                  <a:cubicBezTo>
                    <a:pt x="13878" y="5379"/>
                    <a:pt x="11680" y="6717"/>
                    <a:pt x="9897" y="8574"/>
                  </a:cubicBezTo>
                  <a:cubicBezTo>
                    <a:pt x="9473" y="9014"/>
                    <a:pt x="8984" y="9381"/>
                    <a:pt x="8581" y="9850"/>
                  </a:cubicBezTo>
                  <a:cubicBezTo>
                    <a:pt x="7845" y="10704"/>
                    <a:pt x="7159" y="11592"/>
                    <a:pt x="6464" y="12477"/>
                  </a:cubicBezTo>
                  <a:cubicBezTo>
                    <a:pt x="5677" y="13480"/>
                    <a:pt x="5023" y="14549"/>
                    <a:pt x="4440" y="15660"/>
                  </a:cubicBezTo>
                  <a:cubicBezTo>
                    <a:pt x="3897" y="16690"/>
                    <a:pt x="3479" y="17788"/>
                    <a:pt x="3034" y="18866"/>
                  </a:cubicBezTo>
                  <a:cubicBezTo>
                    <a:pt x="2804" y="19428"/>
                    <a:pt x="2801" y="20233"/>
                    <a:pt x="2398" y="20538"/>
                  </a:cubicBezTo>
                  <a:cubicBezTo>
                    <a:pt x="1718" y="21055"/>
                    <a:pt x="2323" y="21601"/>
                    <a:pt x="2104" y="22078"/>
                  </a:cubicBezTo>
                  <a:cubicBezTo>
                    <a:pt x="1939" y="22438"/>
                    <a:pt x="1603" y="22674"/>
                    <a:pt x="1525" y="23108"/>
                  </a:cubicBezTo>
                  <a:cubicBezTo>
                    <a:pt x="1214" y="24880"/>
                    <a:pt x="601" y="26583"/>
                    <a:pt x="372" y="28380"/>
                  </a:cubicBezTo>
                  <a:cubicBezTo>
                    <a:pt x="279" y="29119"/>
                    <a:pt x="22" y="29827"/>
                    <a:pt x="383" y="30563"/>
                  </a:cubicBezTo>
                  <a:cubicBezTo>
                    <a:pt x="481" y="30762"/>
                    <a:pt x="357" y="31009"/>
                    <a:pt x="220" y="31160"/>
                  </a:cubicBezTo>
                  <a:cubicBezTo>
                    <a:pt x="10" y="31392"/>
                    <a:pt x="5" y="31616"/>
                    <a:pt x="86" y="31885"/>
                  </a:cubicBezTo>
                  <a:cubicBezTo>
                    <a:pt x="262" y="32467"/>
                    <a:pt x="0" y="33075"/>
                    <a:pt x="223" y="33682"/>
                  </a:cubicBezTo>
                  <a:cubicBezTo>
                    <a:pt x="296" y="33882"/>
                    <a:pt x="388" y="34249"/>
                    <a:pt x="322" y="34476"/>
                  </a:cubicBezTo>
                  <a:cubicBezTo>
                    <a:pt x="27" y="35505"/>
                    <a:pt x="242" y="36517"/>
                    <a:pt x="511" y="37469"/>
                  </a:cubicBezTo>
                  <a:cubicBezTo>
                    <a:pt x="646" y="37944"/>
                    <a:pt x="809" y="38412"/>
                    <a:pt x="842" y="38902"/>
                  </a:cubicBezTo>
                  <a:cubicBezTo>
                    <a:pt x="959" y="40716"/>
                    <a:pt x="1365" y="42479"/>
                    <a:pt x="1848" y="44213"/>
                  </a:cubicBezTo>
                  <a:cubicBezTo>
                    <a:pt x="2058" y="44971"/>
                    <a:pt x="2296" y="45747"/>
                    <a:pt x="2623" y="46494"/>
                  </a:cubicBezTo>
                  <a:cubicBezTo>
                    <a:pt x="2861" y="47035"/>
                    <a:pt x="3039" y="47710"/>
                    <a:pt x="3295" y="48256"/>
                  </a:cubicBezTo>
                  <a:cubicBezTo>
                    <a:pt x="4037" y="49841"/>
                    <a:pt x="4863" y="51380"/>
                    <a:pt x="5834" y="52864"/>
                  </a:cubicBezTo>
                  <a:cubicBezTo>
                    <a:pt x="6643" y="54102"/>
                    <a:pt x="7713" y="55043"/>
                    <a:pt x="8668" y="56087"/>
                  </a:cubicBezTo>
                  <a:cubicBezTo>
                    <a:pt x="9684" y="57198"/>
                    <a:pt x="10865" y="58207"/>
                    <a:pt x="11923" y="59284"/>
                  </a:cubicBezTo>
                  <a:cubicBezTo>
                    <a:pt x="13324" y="60709"/>
                    <a:pt x="15009" y="61659"/>
                    <a:pt x="16621" y="62734"/>
                  </a:cubicBezTo>
                  <a:cubicBezTo>
                    <a:pt x="17028" y="63006"/>
                    <a:pt x="17430" y="63367"/>
                    <a:pt x="17937" y="63528"/>
                  </a:cubicBezTo>
                  <a:cubicBezTo>
                    <a:pt x="19749" y="64103"/>
                    <a:pt x="21354" y="65175"/>
                    <a:pt x="23262" y="65570"/>
                  </a:cubicBezTo>
                  <a:cubicBezTo>
                    <a:pt x="24727" y="65873"/>
                    <a:pt x="26119" y="66510"/>
                    <a:pt x="27625" y="66740"/>
                  </a:cubicBezTo>
                  <a:cubicBezTo>
                    <a:pt x="29173" y="66976"/>
                    <a:pt x="30708" y="67137"/>
                    <a:pt x="32284" y="67177"/>
                  </a:cubicBezTo>
                  <a:cubicBezTo>
                    <a:pt x="32454" y="67181"/>
                    <a:pt x="32624" y="67183"/>
                    <a:pt x="32794" y="67183"/>
                  </a:cubicBezTo>
                  <a:cubicBezTo>
                    <a:pt x="34026" y="67183"/>
                    <a:pt x="35250" y="67083"/>
                    <a:pt x="36477" y="67083"/>
                  </a:cubicBezTo>
                  <a:cubicBezTo>
                    <a:pt x="36657" y="67083"/>
                    <a:pt x="36837" y="67085"/>
                    <a:pt x="37018" y="67090"/>
                  </a:cubicBezTo>
                  <a:cubicBezTo>
                    <a:pt x="37065" y="67091"/>
                    <a:pt x="37111" y="67092"/>
                    <a:pt x="37158" y="67092"/>
                  </a:cubicBezTo>
                  <a:cubicBezTo>
                    <a:pt x="38603" y="67092"/>
                    <a:pt x="39892" y="66472"/>
                    <a:pt x="41237" y="66085"/>
                  </a:cubicBezTo>
                  <a:cubicBezTo>
                    <a:pt x="42694" y="65666"/>
                    <a:pt x="44077" y="64960"/>
                    <a:pt x="45526" y="64602"/>
                  </a:cubicBezTo>
                  <a:cubicBezTo>
                    <a:pt x="46408" y="64385"/>
                    <a:pt x="47047" y="63812"/>
                    <a:pt x="47884" y="63552"/>
                  </a:cubicBezTo>
                  <a:cubicBezTo>
                    <a:pt x="48705" y="63297"/>
                    <a:pt x="49687" y="62860"/>
                    <a:pt x="50247" y="62031"/>
                  </a:cubicBezTo>
                  <a:cubicBezTo>
                    <a:pt x="50841" y="61151"/>
                    <a:pt x="52209" y="61180"/>
                    <a:pt x="52554" y="60023"/>
                  </a:cubicBezTo>
                  <a:cubicBezTo>
                    <a:pt x="52576" y="59947"/>
                    <a:pt x="52725" y="59906"/>
                    <a:pt x="52815" y="59850"/>
                  </a:cubicBezTo>
                  <a:cubicBezTo>
                    <a:pt x="53182" y="59623"/>
                    <a:pt x="54142" y="60003"/>
                    <a:pt x="53722" y="58965"/>
                  </a:cubicBezTo>
                  <a:cubicBezTo>
                    <a:pt x="53717" y="58956"/>
                    <a:pt x="53753" y="58921"/>
                    <a:pt x="53777" y="58912"/>
                  </a:cubicBezTo>
                  <a:cubicBezTo>
                    <a:pt x="54525" y="58565"/>
                    <a:pt x="55099" y="58025"/>
                    <a:pt x="55438" y="57279"/>
                  </a:cubicBezTo>
                  <a:cubicBezTo>
                    <a:pt x="55488" y="57169"/>
                    <a:pt x="55559" y="57140"/>
                    <a:pt x="55637" y="57140"/>
                  </a:cubicBezTo>
                  <a:cubicBezTo>
                    <a:pt x="55721" y="57140"/>
                    <a:pt x="55814" y="57172"/>
                    <a:pt x="55899" y="57172"/>
                  </a:cubicBezTo>
                  <a:cubicBezTo>
                    <a:pt x="55988" y="57172"/>
                    <a:pt x="56069" y="57137"/>
                    <a:pt x="56124" y="56996"/>
                  </a:cubicBezTo>
                  <a:cubicBezTo>
                    <a:pt x="56502" y="56012"/>
                    <a:pt x="57334" y="55320"/>
                    <a:pt x="57882" y="54438"/>
                  </a:cubicBezTo>
                  <a:cubicBezTo>
                    <a:pt x="58037" y="54188"/>
                    <a:pt x="58003" y="53908"/>
                    <a:pt x="58207" y="53656"/>
                  </a:cubicBezTo>
                  <a:cubicBezTo>
                    <a:pt x="58974" y="52702"/>
                    <a:pt x="59557" y="51621"/>
                    <a:pt x="60044" y="50501"/>
                  </a:cubicBezTo>
                  <a:cubicBezTo>
                    <a:pt x="60424" y="49625"/>
                    <a:pt x="60550" y="48631"/>
                    <a:pt x="61317" y="47945"/>
                  </a:cubicBezTo>
                  <a:cubicBezTo>
                    <a:pt x="61385" y="47883"/>
                    <a:pt x="61373" y="47740"/>
                    <a:pt x="61424" y="47646"/>
                  </a:cubicBezTo>
                  <a:cubicBezTo>
                    <a:pt x="62020" y="46551"/>
                    <a:pt x="62051" y="45296"/>
                    <a:pt x="62395" y="44128"/>
                  </a:cubicBezTo>
                  <a:cubicBezTo>
                    <a:pt x="62802" y="42735"/>
                    <a:pt x="62983" y="41275"/>
                    <a:pt x="63246" y="39840"/>
                  </a:cubicBezTo>
                  <a:cubicBezTo>
                    <a:pt x="63448" y="38731"/>
                    <a:pt x="63817" y="37608"/>
                    <a:pt x="63761" y="36508"/>
                  </a:cubicBezTo>
                  <a:cubicBezTo>
                    <a:pt x="63698" y="35317"/>
                    <a:pt x="63770" y="34112"/>
                    <a:pt x="63586" y="32919"/>
                  </a:cubicBezTo>
                  <a:cubicBezTo>
                    <a:pt x="63509" y="32409"/>
                    <a:pt x="63252" y="31880"/>
                    <a:pt x="63319" y="31421"/>
                  </a:cubicBezTo>
                  <a:cubicBezTo>
                    <a:pt x="63443" y="30550"/>
                    <a:pt x="62648" y="29779"/>
                    <a:pt x="63137" y="28914"/>
                  </a:cubicBezTo>
                  <a:cubicBezTo>
                    <a:pt x="62578" y="28470"/>
                    <a:pt x="62877" y="27753"/>
                    <a:pt x="62623" y="27266"/>
                  </a:cubicBezTo>
                  <a:cubicBezTo>
                    <a:pt x="62412" y="26857"/>
                    <a:pt x="62654" y="26773"/>
                    <a:pt x="62793" y="26590"/>
                  </a:cubicBezTo>
                  <a:cubicBezTo>
                    <a:pt x="62973" y="26352"/>
                    <a:pt x="63321" y="26222"/>
                    <a:pt x="63549" y="26222"/>
                  </a:cubicBezTo>
                  <a:cubicBezTo>
                    <a:pt x="63582" y="26222"/>
                    <a:pt x="63613" y="26224"/>
                    <a:pt x="63641" y="26230"/>
                  </a:cubicBezTo>
                  <a:cubicBezTo>
                    <a:pt x="63772" y="26257"/>
                    <a:pt x="63902" y="26269"/>
                    <a:pt x="64031" y="26269"/>
                  </a:cubicBezTo>
                  <a:cubicBezTo>
                    <a:pt x="64648" y="26269"/>
                    <a:pt x="65234" y="26010"/>
                    <a:pt x="65857" y="26010"/>
                  </a:cubicBezTo>
                  <a:cubicBezTo>
                    <a:pt x="65968" y="26010"/>
                    <a:pt x="66080" y="26018"/>
                    <a:pt x="66194" y="26037"/>
                  </a:cubicBezTo>
                  <a:cubicBezTo>
                    <a:pt x="66365" y="26067"/>
                    <a:pt x="66569" y="26087"/>
                    <a:pt x="66774" y="26087"/>
                  </a:cubicBezTo>
                  <a:cubicBezTo>
                    <a:pt x="67005" y="26087"/>
                    <a:pt x="67236" y="26061"/>
                    <a:pt x="67426" y="25992"/>
                  </a:cubicBezTo>
                  <a:cubicBezTo>
                    <a:pt x="67810" y="25853"/>
                    <a:pt x="68197" y="25829"/>
                    <a:pt x="68558" y="25829"/>
                  </a:cubicBezTo>
                  <a:cubicBezTo>
                    <a:pt x="68755" y="25829"/>
                    <a:pt x="68945" y="25836"/>
                    <a:pt x="69123" y="25836"/>
                  </a:cubicBezTo>
                  <a:cubicBezTo>
                    <a:pt x="69325" y="25836"/>
                    <a:pt x="69512" y="25827"/>
                    <a:pt x="69677" y="25787"/>
                  </a:cubicBezTo>
                  <a:cubicBezTo>
                    <a:pt x="69714" y="25788"/>
                    <a:pt x="69751" y="25788"/>
                    <a:pt x="69787" y="25788"/>
                  </a:cubicBezTo>
                  <a:cubicBezTo>
                    <a:pt x="70695" y="25788"/>
                    <a:pt x="71381" y="25478"/>
                    <a:pt x="72094" y="25478"/>
                  </a:cubicBezTo>
                  <a:cubicBezTo>
                    <a:pt x="72165" y="25478"/>
                    <a:pt x="72237" y="25481"/>
                    <a:pt x="72309" y="25488"/>
                  </a:cubicBezTo>
                  <a:cubicBezTo>
                    <a:pt x="72320" y="25489"/>
                    <a:pt x="72330" y="25490"/>
                    <a:pt x="72340" y="25490"/>
                  </a:cubicBezTo>
                  <a:cubicBezTo>
                    <a:pt x="72527" y="25490"/>
                    <a:pt x="72503" y="25311"/>
                    <a:pt x="72446" y="25143"/>
                  </a:cubicBezTo>
                  <a:cubicBezTo>
                    <a:pt x="71616" y="22764"/>
                    <a:pt x="70632" y="20476"/>
                    <a:pt x="69113" y="18427"/>
                  </a:cubicBezTo>
                  <a:cubicBezTo>
                    <a:pt x="68235" y="17239"/>
                    <a:pt x="67387" y="15996"/>
                    <a:pt x="66348" y="14980"/>
                  </a:cubicBezTo>
                  <a:cubicBezTo>
                    <a:pt x="64966" y="13631"/>
                    <a:pt x="63729" y="12076"/>
                    <a:pt x="62129" y="11013"/>
                  </a:cubicBezTo>
                  <a:cubicBezTo>
                    <a:pt x="60554" y="9968"/>
                    <a:pt x="59221" y="8635"/>
                    <a:pt x="57608" y="7636"/>
                  </a:cubicBezTo>
                  <a:cubicBezTo>
                    <a:pt x="56297" y="6824"/>
                    <a:pt x="54999" y="5984"/>
                    <a:pt x="53679" y="5180"/>
                  </a:cubicBezTo>
                  <a:cubicBezTo>
                    <a:pt x="53120" y="4839"/>
                    <a:pt x="52478" y="4777"/>
                    <a:pt x="51955" y="4458"/>
                  </a:cubicBezTo>
                  <a:cubicBezTo>
                    <a:pt x="51505" y="4184"/>
                    <a:pt x="51060" y="4002"/>
                    <a:pt x="50561" y="3867"/>
                  </a:cubicBezTo>
                  <a:cubicBezTo>
                    <a:pt x="50124" y="3750"/>
                    <a:pt x="49811" y="3395"/>
                    <a:pt x="49334" y="3229"/>
                  </a:cubicBezTo>
                  <a:cubicBezTo>
                    <a:pt x="48470" y="2932"/>
                    <a:pt x="47467" y="2941"/>
                    <a:pt x="46728" y="2313"/>
                  </a:cubicBezTo>
                  <a:cubicBezTo>
                    <a:pt x="46336" y="1980"/>
                    <a:pt x="45861" y="1858"/>
                    <a:pt x="45406" y="1858"/>
                  </a:cubicBezTo>
                  <a:cubicBezTo>
                    <a:pt x="45290" y="1858"/>
                    <a:pt x="45176" y="1866"/>
                    <a:pt x="45065" y="1880"/>
                  </a:cubicBezTo>
                  <a:cubicBezTo>
                    <a:pt x="45030" y="1885"/>
                    <a:pt x="44996" y="1887"/>
                    <a:pt x="44964" y="1887"/>
                  </a:cubicBezTo>
                  <a:cubicBezTo>
                    <a:pt x="44459" y="1887"/>
                    <a:pt x="44220" y="1379"/>
                    <a:pt x="43700" y="1379"/>
                  </a:cubicBezTo>
                  <a:cubicBezTo>
                    <a:pt x="43664" y="1379"/>
                    <a:pt x="43626" y="1382"/>
                    <a:pt x="43587" y="1387"/>
                  </a:cubicBezTo>
                  <a:cubicBezTo>
                    <a:pt x="43534" y="1394"/>
                    <a:pt x="43480" y="1398"/>
                    <a:pt x="43427" y="1398"/>
                  </a:cubicBezTo>
                  <a:cubicBezTo>
                    <a:pt x="42771" y="1398"/>
                    <a:pt x="42151" y="892"/>
                    <a:pt x="41487" y="794"/>
                  </a:cubicBezTo>
                  <a:cubicBezTo>
                    <a:pt x="40325" y="620"/>
                    <a:pt x="39154" y="533"/>
                    <a:pt x="37996" y="287"/>
                  </a:cubicBezTo>
                  <a:cubicBezTo>
                    <a:pt x="37710" y="227"/>
                    <a:pt x="37417" y="1"/>
                    <a:pt x="37153" y="1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CLOUD FRIENDLY</a:t>
              </a:r>
              <a:endParaRPr sz="1200" dirty="0"/>
            </a:p>
          </p:txBody>
        </p:sp>
      </p:grpSp>
      <p:grpSp>
        <p:nvGrpSpPr>
          <p:cNvPr id="32" name="Google Shape;971;p33">
            <a:extLst>
              <a:ext uri="{FF2B5EF4-FFF2-40B4-BE49-F238E27FC236}">
                <a16:creationId xmlns:a16="http://schemas.microsoft.com/office/drawing/2014/main" id="{A9942F91-AD46-4DFC-88BD-F759B85E8669}"/>
              </a:ext>
            </a:extLst>
          </p:cNvPr>
          <p:cNvGrpSpPr/>
          <p:nvPr/>
        </p:nvGrpSpPr>
        <p:grpSpPr>
          <a:xfrm>
            <a:off x="3847331" y="3793202"/>
            <a:ext cx="1392187" cy="1198952"/>
            <a:chOff x="1535763" y="1453020"/>
            <a:chExt cx="997658" cy="927032"/>
          </a:xfrm>
        </p:grpSpPr>
        <p:sp>
          <p:nvSpPr>
            <p:cNvPr id="33" name="Google Shape;972;p33">
              <a:extLst>
                <a:ext uri="{FF2B5EF4-FFF2-40B4-BE49-F238E27FC236}">
                  <a16:creationId xmlns:a16="http://schemas.microsoft.com/office/drawing/2014/main" id="{9F171157-AC9C-48EC-962A-37B397C8742C}"/>
                </a:ext>
              </a:extLst>
            </p:cNvPr>
            <p:cNvSpPr/>
            <p:nvPr/>
          </p:nvSpPr>
          <p:spPr>
            <a:xfrm>
              <a:off x="1535763" y="1453020"/>
              <a:ext cx="997658" cy="927032"/>
            </a:xfrm>
            <a:custGeom>
              <a:avLst/>
              <a:gdLst/>
              <a:ahLst/>
              <a:cxnLst/>
              <a:rect l="l" t="t" r="r" b="b"/>
              <a:pathLst>
                <a:path w="76012" h="70631" extrusionOk="0">
                  <a:moveTo>
                    <a:pt x="39031" y="2012"/>
                  </a:moveTo>
                  <a:cubicBezTo>
                    <a:pt x="39295" y="2012"/>
                    <a:pt x="39588" y="2238"/>
                    <a:pt x="39874" y="2298"/>
                  </a:cubicBezTo>
                  <a:cubicBezTo>
                    <a:pt x="41032" y="2544"/>
                    <a:pt x="42203" y="2631"/>
                    <a:pt x="43365" y="2805"/>
                  </a:cubicBezTo>
                  <a:cubicBezTo>
                    <a:pt x="44029" y="2903"/>
                    <a:pt x="44649" y="3409"/>
                    <a:pt x="45305" y="3409"/>
                  </a:cubicBezTo>
                  <a:cubicBezTo>
                    <a:pt x="45358" y="3409"/>
                    <a:pt x="45412" y="3405"/>
                    <a:pt x="45465" y="3398"/>
                  </a:cubicBezTo>
                  <a:cubicBezTo>
                    <a:pt x="45504" y="3393"/>
                    <a:pt x="45542" y="3390"/>
                    <a:pt x="45578" y="3390"/>
                  </a:cubicBezTo>
                  <a:cubicBezTo>
                    <a:pt x="46098" y="3390"/>
                    <a:pt x="46337" y="3898"/>
                    <a:pt x="46842" y="3898"/>
                  </a:cubicBezTo>
                  <a:cubicBezTo>
                    <a:pt x="46874" y="3898"/>
                    <a:pt x="46908" y="3896"/>
                    <a:pt x="46943" y="3891"/>
                  </a:cubicBezTo>
                  <a:cubicBezTo>
                    <a:pt x="47054" y="3877"/>
                    <a:pt x="47168" y="3869"/>
                    <a:pt x="47284" y="3869"/>
                  </a:cubicBezTo>
                  <a:cubicBezTo>
                    <a:pt x="47739" y="3869"/>
                    <a:pt x="48214" y="3991"/>
                    <a:pt x="48606" y="4324"/>
                  </a:cubicBezTo>
                  <a:cubicBezTo>
                    <a:pt x="49345" y="4952"/>
                    <a:pt x="50348" y="4943"/>
                    <a:pt x="51212" y="5240"/>
                  </a:cubicBezTo>
                  <a:cubicBezTo>
                    <a:pt x="51689" y="5406"/>
                    <a:pt x="52002" y="5761"/>
                    <a:pt x="52439" y="5878"/>
                  </a:cubicBezTo>
                  <a:cubicBezTo>
                    <a:pt x="52938" y="6013"/>
                    <a:pt x="53383" y="6195"/>
                    <a:pt x="53833" y="6469"/>
                  </a:cubicBezTo>
                  <a:cubicBezTo>
                    <a:pt x="54356" y="6788"/>
                    <a:pt x="54998" y="6850"/>
                    <a:pt x="55557" y="7191"/>
                  </a:cubicBezTo>
                  <a:cubicBezTo>
                    <a:pt x="56877" y="7995"/>
                    <a:pt x="58175" y="8835"/>
                    <a:pt x="59486" y="9647"/>
                  </a:cubicBezTo>
                  <a:cubicBezTo>
                    <a:pt x="61099" y="10646"/>
                    <a:pt x="62432" y="11979"/>
                    <a:pt x="64007" y="13024"/>
                  </a:cubicBezTo>
                  <a:cubicBezTo>
                    <a:pt x="65607" y="14087"/>
                    <a:pt x="66844" y="15642"/>
                    <a:pt x="68224" y="16991"/>
                  </a:cubicBezTo>
                  <a:cubicBezTo>
                    <a:pt x="69265" y="18007"/>
                    <a:pt x="70111" y="19250"/>
                    <a:pt x="70991" y="20438"/>
                  </a:cubicBezTo>
                  <a:cubicBezTo>
                    <a:pt x="72510" y="22487"/>
                    <a:pt x="73494" y="24775"/>
                    <a:pt x="74324" y="27154"/>
                  </a:cubicBezTo>
                  <a:cubicBezTo>
                    <a:pt x="74381" y="27322"/>
                    <a:pt x="74405" y="27501"/>
                    <a:pt x="74218" y="27501"/>
                  </a:cubicBezTo>
                  <a:cubicBezTo>
                    <a:pt x="74208" y="27501"/>
                    <a:pt x="74198" y="27500"/>
                    <a:pt x="74187" y="27499"/>
                  </a:cubicBezTo>
                  <a:cubicBezTo>
                    <a:pt x="74115" y="27492"/>
                    <a:pt x="74043" y="27489"/>
                    <a:pt x="73972" y="27489"/>
                  </a:cubicBezTo>
                  <a:cubicBezTo>
                    <a:pt x="73258" y="27489"/>
                    <a:pt x="72573" y="27799"/>
                    <a:pt x="71665" y="27799"/>
                  </a:cubicBezTo>
                  <a:cubicBezTo>
                    <a:pt x="71629" y="27799"/>
                    <a:pt x="71592" y="27799"/>
                    <a:pt x="71555" y="27798"/>
                  </a:cubicBezTo>
                  <a:cubicBezTo>
                    <a:pt x="71390" y="27838"/>
                    <a:pt x="71203" y="27847"/>
                    <a:pt x="71001" y="27847"/>
                  </a:cubicBezTo>
                  <a:cubicBezTo>
                    <a:pt x="70823" y="27847"/>
                    <a:pt x="70633" y="27840"/>
                    <a:pt x="70436" y="27840"/>
                  </a:cubicBezTo>
                  <a:cubicBezTo>
                    <a:pt x="70075" y="27840"/>
                    <a:pt x="69688" y="27864"/>
                    <a:pt x="69304" y="28003"/>
                  </a:cubicBezTo>
                  <a:cubicBezTo>
                    <a:pt x="69114" y="28072"/>
                    <a:pt x="68883" y="28098"/>
                    <a:pt x="68652" y="28098"/>
                  </a:cubicBezTo>
                  <a:cubicBezTo>
                    <a:pt x="68447" y="28098"/>
                    <a:pt x="68243" y="28078"/>
                    <a:pt x="68072" y="28048"/>
                  </a:cubicBezTo>
                  <a:cubicBezTo>
                    <a:pt x="67958" y="28029"/>
                    <a:pt x="67846" y="28021"/>
                    <a:pt x="67735" y="28021"/>
                  </a:cubicBezTo>
                  <a:cubicBezTo>
                    <a:pt x="67112" y="28021"/>
                    <a:pt x="66526" y="28280"/>
                    <a:pt x="65909" y="28280"/>
                  </a:cubicBezTo>
                  <a:cubicBezTo>
                    <a:pt x="65780" y="28280"/>
                    <a:pt x="65650" y="28268"/>
                    <a:pt x="65519" y="28241"/>
                  </a:cubicBezTo>
                  <a:cubicBezTo>
                    <a:pt x="65491" y="28235"/>
                    <a:pt x="65460" y="28233"/>
                    <a:pt x="65427" y="28233"/>
                  </a:cubicBezTo>
                  <a:cubicBezTo>
                    <a:pt x="65199" y="28233"/>
                    <a:pt x="64851" y="28363"/>
                    <a:pt x="64671" y="28601"/>
                  </a:cubicBezTo>
                  <a:cubicBezTo>
                    <a:pt x="64532" y="28784"/>
                    <a:pt x="64290" y="28868"/>
                    <a:pt x="64501" y="29277"/>
                  </a:cubicBezTo>
                  <a:cubicBezTo>
                    <a:pt x="64755" y="29764"/>
                    <a:pt x="64456" y="30481"/>
                    <a:pt x="65015" y="30925"/>
                  </a:cubicBezTo>
                  <a:cubicBezTo>
                    <a:pt x="64526" y="31790"/>
                    <a:pt x="65321" y="32561"/>
                    <a:pt x="65197" y="33432"/>
                  </a:cubicBezTo>
                  <a:cubicBezTo>
                    <a:pt x="65130" y="33891"/>
                    <a:pt x="65387" y="34420"/>
                    <a:pt x="65464" y="34930"/>
                  </a:cubicBezTo>
                  <a:cubicBezTo>
                    <a:pt x="65648" y="36123"/>
                    <a:pt x="65576" y="37328"/>
                    <a:pt x="65639" y="38519"/>
                  </a:cubicBezTo>
                  <a:cubicBezTo>
                    <a:pt x="65695" y="39619"/>
                    <a:pt x="65326" y="40742"/>
                    <a:pt x="65124" y="41851"/>
                  </a:cubicBezTo>
                  <a:cubicBezTo>
                    <a:pt x="64861" y="43286"/>
                    <a:pt x="64680" y="44746"/>
                    <a:pt x="64273" y="46139"/>
                  </a:cubicBezTo>
                  <a:cubicBezTo>
                    <a:pt x="63929" y="47307"/>
                    <a:pt x="63898" y="48562"/>
                    <a:pt x="63302" y="49657"/>
                  </a:cubicBezTo>
                  <a:cubicBezTo>
                    <a:pt x="63251" y="49751"/>
                    <a:pt x="63263" y="49894"/>
                    <a:pt x="63195" y="49956"/>
                  </a:cubicBezTo>
                  <a:cubicBezTo>
                    <a:pt x="62428" y="50642"/>
                    <a:pt x="62302" y="51636"/>
                    <a:pt x="61922" y="52512"/>
                  </a:cubicBezTo>
                  <a:cubicBezTo>
                    <a:pt x="61435" y="53632"/>
                    <a:pt x="60852" y="54713"/>
                    <a:pt x="60085" y="55667"/>
                  </a:cubicBezTo>
                  <a:cubicBezTo>
                    <a:pt x="59881" y="55919"/>
                    <a:pt x="59915" y="56199"/>
                    <a:pt x="59760" y="56449"/>
                  </a:cubicBezTo>
                  <a:cubicBezTo>
                    <a:pt x="59212" y="57331"/>
                    <a:pt x="58380" y="58023"/>
                    <a:pt x="58002" y="59007"/>
                  </a:cubicBezTo>
                  <a:cubicBezTo>
                    <a:pt x="57947" y="59148"/>
                    <a:pt x="57866" y="59183"/>
                    <a:pt x="57777" y="59183"/>
                  </a:cubicBezTo>
                  <a:cubicBezTo>
                    <a:pt x="57692" y="59183"/>
                    <a:pt x="57599" y="59151"/>
                    <a:pt x="57515" y="59151"/>
                  </a:cubicBezTo>
                  <a:cubicBezTo>
                    <a:pt x="57437" y="59151"/>
                    <a:pt x="57366" y="59180"/>
                    <a:pt x="57316" y="59290"/>
                  </a:cubicBezTo>
                  <a:cubicBezTo>
                    <a:pt x="56977" y="60036"/>
                    <a:pt x="56403" y="60576"/>
                    <a:pt x="55655" y="60923"/>
                  </a:cubicBezTo>
                  <a:cubicBezTo>
                    <a:pt x="55631" y="60932"/>
                    <a:pt x="55595" y="60967"/>
                    <a:pt x="55600" y="60976"/>
                  </a:cubicBezTo>
                  <a:cubicBezTo>
                    <a:pt x="56020" y="62014"/>
                    <a:pt x="55060" y="61634"/>
                    <a:pt x="54693" y="61861"/>
                  </a:cubicBezTo>
                  <a:cubicBezTo>
                    <a:pt x="54603" y="61917"/>
                    <a:pt x="54454" y="61958"/>
                    <a:pt x="54432" y="62034"/>
                  </a:cubicBezTo>
                  <a:cubicBezTo>
                    <a:pt x="54087" y="63191"/>
                    <a:pt x="52719" y="63162"/>
                    <a:pt x="52125" y="64042"/>
                  </a:cubicBezTo>
                  <a:cubicBezTo>
                    <a:pt x="51565" y="64871"/>
                    <a:pt x="50583" y="65308"/>
                    <a:pt x="49762" y="65563"/>
                  </a:cubicBezTo>
                  <a:cubicBezTo>
                    <a:pt x="48925" y="65823"/>
                    <a:pt x="48286" y="66396"/>
                    <a:pt x="47404" y="66613"/>
                  </a:cubicBezTo>
                  <a:cubicBezTo>
                    <a:pt x="45955" y="66971"/>
                    <a:pt x="44572" y="67677"/>
                    <a:pt x="43115" y="68096"/>
                  </a:cubicBezTo>
                  <a:cubicBezTo>
                    <a:pt x="41770" y="68483"/>
                    <a:pt x="40481" y="69103"/>
                    <a:pt x="39036" y="69103"/>
                  </a:cubicBezTo>
                  <a:cubicBezTo>
                    <a:pt x="38989" y="69103"/>
                    <a:pt x="38943" y="69102"/>
                    <a:pt x="38896" y="69101"/>
                  </a:cubicBezTo>
                  <a:cubicBezTo>
                    <a:pt x="38715" y="69096"/>
                    <a:pt x="38535" y="69094"/>
                    <a:pt x="38355" y="69094"/>
                  </a:cubicBezTo>
                  <a:cubicBezTo>
                    <a:pt x="37128" y="69094"/>
                    <a:pt x="35904" y="69194"/>
                    <a:pt x="34672" y="69194"/>
                  </a:cubicBezTo>
                  <a:cubicBezTo>
                    <a:pt x="34502" y="69194"/>
                    <a:pt x="34332" y="69192"/>
                    <a:pt x="34162" y="69188"/>
                  </a:cubicBezTo>
                  <a:cubicBezTo>
                    <a:pt x="32586" y="69148"/>
                    <a:pt x="31051" y="68987"/>
                    <a:pt x="29503" y="68751"/>
                  </a:cubicBezTo>
                  <a:cubicBezTo>
                    <a:pt x="27997" y="68521"/>
                    <a:pt x="26605" y="67884"/>
                    <a:pt x="25140" y="67581"/>
                  </a:cubicBezTo>
                  <a:cubicBezTo>
                    <a:pt x="23232" y="67186"/>
                    <a:pt x="21627" y="66114"/>
                    <a:pt x="19815" y="65539"/>
                  </a:cubicBezTo>
                  <a:cubicBezTo>
                    <a:pt x="19308" y="65378"/>
                    <a:pt x="18906" y="65017"/>
                    <a:pt x="18499" y="64745"/>
                  </a:cubicBezTo>
                  <a:cubicBezTo>
                    <a:pt x="16887" y="63670"/>
                    <a:pt x="15202" y="62720"/>
                    <a:pt x="13801" y="61295"/>
                  </a:cubicBezTo>
                  <a:cubicBezTo>
                    <a:pt x="12743" y="60218"/>
                    <a:pt x="11562" y="59209"/>
                    <a:pt x="10546" y="58098"/>
                  </a:cubicBezTo>
                  <a:cubicBezTo>
                    <a:pt x="9591" y="57054"/>
                    <a:pt x="8521" y="56113"/>
                    <a:pt x="7712" y="54875"/>
                  </a:cubicBezTo>
                  <a:cubicBezTo>
                    <a:pt x="6741" y="53391"/>
                    <a:pt x="5915" y="51852"/>
                    <a:pt x="5173" y="50267"/>
                  </a:cubicBezTo>
                  <a:cubicBezTo>
                    <a:pt x="4917" y="49721"/>
                    <a:pt x="4739" y="49046"/>
                    <a:pt x="4501" y="48505"/>
                  </a:cubicBezTo>
                  <a:cubicBezTo>
                    <a:pt x="4174" y="47758"/>
                    <a:pt x="3936" y="46982"/>
                    <a:pt x="3726" y="46224"/>
                  </a:cubicBezTo>
                  <a:cubicBezTo>
                    <a:pt x="3243" y="44490"/>
                    <a:pt x="2837" y="42727"/>
                    <a:pt x="2720" y="40913"/>
                  </a:cubicBezTo>
                  <a:cubicBezTo>
                    <a:pt x="2687" y="40423"/>
                    <a:pt x="2524" y="39955"/>
                    <a:pt x="2389" y="39480"/>
                  </a:cubicBezTo>
                  <a:cubicBezTo>
                    <a:pt x="2120" y="38528"/>
                    <a:pt x="1905" y="37516"/>
                    <a:pt x="2200" y="36487"/>
                  </a:cubicBezTo>
                  <a:cubicBezTo>
                    <a:pt x="2266" y="36260"/>
                    <a:pt x="2174" y="35893"/>
                    <a:pt x="2101" y="35693"/>
                  </a:cubicBezTo>
                  <a:cubicBezTo>
                    <a:pt x="1878" y="35086"/>
                    <a:pt x="2140" y="34478"/>
                    <a:pt x="1964" y="33896"/>
                  </a:cubicBezTo>
                  <a:cubicBezTo>
                    <a:pt x="1883" y="33627"/>
                    <a:pt x="1888" y="33403"/>
                    <a:pt x="2098" y="33171"/>
                  </a:cubicBezTo>
                  <a:cubicBezTo>
                    <a:pt x="2235" y="33020"/>
                    <a:pt x="2359" y="32773"/>
                    <a:pt x="2261" y="32574"/>
                  </a:cubicBezTo>
                  <a:cubicBezTo>
                    <a:pt x="1900" y="31838"/>
                    <a:pt x="2157" y="31130"/>
                    <a:pt x="2250" y="30391"/>
                  </a:cubicBezTo>
                  <a:cubicBezTo>
                    <a:pt x="2479" y="28594"/>
                    <a:pt x="3092" y="26891"/>
                    <a:pt x="3403" y="25119"/>
                  </a:cubicBezTo>
                  <a:cubicBezTo>
                    <a:pt x="3481" y="24685"/>
                    <a:pt x="3817" y="24449"/>
                    <a:pt x="3982" y="24089"/>
                  </a:cubicBezTo>
                  <a:cubicBezTo>
                    <a:pt x="4201" y="23612"/>
                    <a:pt x="3596" y="23066"/>
                    <a:pt x="4276" y="22549"/>
                  </a:cubicBezTo>
                  <a:cubicBezTo>
                    <a:pt x="4679" y="22244"/>
                    <a:pt x="4682" y="21439"/>
                    <a:pt x="4912" y="20877"/>
                  </a:cubicBezTo>
                  <a:cubicBezTo>
                    <a:pt x="5357" y="19799"/>
                    <a:pt x="5775" y="18701"/>
                    <a:pt x="6318" y="17671"/>
                  </a:cubicBezTo>
                  <a:cubicBezTo>
                    <a:pt x="6901" y="16560"/>
                    <a:pt x="7555" y="15491"/>
                    <a:pt x="8342" y="14488"/>
                  </a:cubicBezTo>
                  <a:cubicBezTo>
                    <a:pt x="9037" y="13603"/>
                    <a:pt x="9723" y="12715"/>
                    <a:pt x="10459" y="11861"/>
                  </a:cubicBezTo>
                  <a:cubicBezTo>
                    <a:pt x="10862" y="11392"/>
                    <a:pt x="11351" y="11025"/>
                    <a:pt x="11775" y="10585"/>
                  </a:cubicBezTo>
                  <a:cubicBezTo>
                    <a:pt x="13558" y="8728"/>
                    <a:pt x="15756" y="7390"/>
                    <a:pt x="17948" y="6086"/>
                  </a:cubicBezTo>
                  <a:cubicBezTo>
                    <a:pt x="19270" y="5301"/>
                    <a:pt x="20701" y="4705"/>
                    <a:pt x="22137" y="4117"/>
                  </a:cubicBezTo>
                  <a:cubicBezTo>
                    <a:pt x="23116" y="3717"/>
                    <a:pt x="24141" y="3387"/>
                    <a:pt x="25121" y="3129"/>
                  </a:cubicBezTo>
                  <a:cubicBezTo>
                    <a:pt x="26355" y="2804"/>
                    <a:pt x="27686" y="2665"/>
                    <a:pt x="28982" y="2491"/>
                  </a:cubicBezTo>
                  <a:cubicBezTo>
                    <a:pt x="30214" y="2325"/>
                    <a:pt x="31452" y="2091"/>
                    <a:pt x="32684" y="2042"/>
                  </a:cubicBezTo>
                  <a:cubicBezTo>
                    <a:pt x="33123" y="2024"/>
                    <a:pt x="33565" y="2016"/>
                    <a:pt x="34009" y="2016"/>
                  </a:cubicBezTo>
                  <a:cubicBezTo>
                    <a:pt x="34685" y="2016"/>
                    <a:pt x="35365" y="2035"/>
                    <a:pt x="36043" y="2067"/>
                  </a:cubicBezTo>
                  <a:cubicBezTo>
                    <a:pt x="36632" y="2094"/>
                    <a:pt x="37229" y="2241"/>
                    <a:pt x="37830" y="2241"/>
                  </a:cubicBezTo>
                  <a:cubicBezTo>
                    <a:pt x="38176" y="2241"/>
                    <a:pt x="38524" y="2192"/>
                    <a:pt x="38873" y="2043"/>
                  </a:cubicBezTo>
                  <a:cubicBezTo>
                    <a:pt x="38924" y="2021"/>
                    <a:pt x="38977" y="2012"/>
                    <a:pt x="39031" y="2012"/>
                  </a:cubicBezTo>
                  <a:close/>
                  <a:moveTo>
                    <a:pt x="33221" y="0"/>
                  </a:moveTo>
                  <a:cubicBezTo>
                    <a:pt x="33034" y="0"/>
                    <a:pt x="32834" y="33"/>
                    <a:pt x="32655" y="57"/>
                  </a:cubicBezTo>
                  <a:cubicBezTo>
                    <a:pt x="30838" y="290"/>
                    <a:pt x="29021" y="528"/>
                    <a:pt x="27209" y="792"/>
                  </a:cubicBezTo>
                  <a:cubicBezTo>
                    <a:pt x="25838" y="993"/>
                    <a:pt x="24483" y="1198"/>
                    <a:pt x="23148" y="1656"/>
                  </a:cubicBezTo>
                  <a:cubicBezTo>
                    <a:pt x="22333" y="1934"/>
                    <a:pt x="21509" y="2205"/>
                    <a:pt x="20737" y="2571"/>
                  </a:cubicBezTo>
                  <a:cubicBezTo>
                    <a:pt x="20096" y="2874"/>
                    <a:pt x="19337" y="2952"/>
                    <a:pt x="18808" y="3454"/>
                  </a:cubicBezTo>
                  <a:cubicBezTo>
                    <a:pt x="18338" y="3901"/>
                    <a:pt x="17648" y="4212"/>
                    <a:pt x="17189" y="4243"/>
                  </a:cubicBezTo>
                  <a:cubicBezTo>
                    <a:pt x="16627" y="4281"/>
                    <a:pt x="16435" y="4958"/>
                    <a:pt x="15964" y="4958"/>
                  </a:cubicBezTo>
                  <a:cubicBezTo>
                    <a:pt x="15883" y="4958"/>
                    <a:pt x="15793" y="4938"/>
                    <a:pt x="15691" y="4890"/>
                  </a:cubicBezTo>
                  <a:cubicBezTo>
                    <a:pt x="15689" y="5924"/>
                    <a:pt x="14300" y="5200"/>
                    <a:pt x="14101" y="6134"/>
                  </a:cubicBezTo>
                  <a:cubicBezTo>
                    <a:pt x="14060" y="6323"/>
                    <a:pt x="13362" y="6624"/>
                    <a:pt x="12973" y="6870"/>
                  </a:cubicBezTo>
                  <a:cubicBezTo>
                    <a:pt x="11999" y="7488"/>
                    <a:pt x="11256" y="8417"/>
                    <a:pt x="10246" y="8998"/>
                  </a:cubicBezTo>
                  <a:cubicBezTo>
                    <a:pt x="10103" y="9081"/>
                    <a:pt x="10070" y="9180"/>
                    <a:pt x="10117" y="9327"/>
                  </a:cubicBezTo>
                  <a:cubicBezTo>
                    <a:pt x="10173" y="9500"/>
                    <a:pt x="10141" y="9611"/>
                    <a:pt x="9978" y="9611"/>
                  </a:cubicBezTo>
                  <a:cubicBezTo>
                    <a:pt x="9954" y="9611"/>
                    <a:pt x="9927" y="9608"/>
                    <a:pt x="9898" y="9603"/>
                  </a:cubicBezTo>
                  <a:cubicBezTo>
                    <a:pt x="9856" y="9596"/>
                    <a:pt x="9816" y="9593"/>
                    <a:pt x="9780" y="9593"/>
                  </a:cubicBezTo>
                  <a:cubicBezTo>
                    <a:pt x="9420" y="9593"/>
                    <a:pt x="9302" y="9913"/>
                    <a:pt x="9146" y="10176"/>
                  </a:cubicBezTo>
                  <a:cubicBezTo>
                    <a:pt x="9011" y="10406"/>
                    <a:pt x="8885" y="10625"/>
                    <a:pt x="8634" y="10772"/>
                  </a:cubicBezTo>
                  <a:cubicBezTo>
                    <a:pt x="8228" y="11007"/>
                    <a:pt x="7528" y="11092"/>
                    <a:pt x="7975" y="11861"/>
                  </a:cubicBezTo>
                  <a:cubicBezTo>
                    <a:pt x="7994" y="11892"/>
                    <a:pt x="7927" y="12013"/>
                    <a:pt x="7874" y="12038"/>
                  </a:cubicBezTo>
                  <a:cubicBezTo>
                    <a:pt x="7208" y="12355"/>
                    <a:pt x="6909" y="13066"/>
                    <a:pt x="6444" y="13477"/>
                  </a:cubicBezTo>
                  <a:cubicBezTo>
                    <a:pt x="5725" y="14112"/>
                    <a:pt x="5525" y="14980"/>
                    <a:pt x="4937" y="15647"/>
                  </a:cubicBezTo>
                  <a:cubicBezTo>
                    <a:pt x="4056" y="16649"/>
                    <a:pt x="4178" y="18197"/>
                    <a:pt x="3306" y="19275"/>
                  </a:cubicBezTo>
                  <a:cubicBezTo>
                    <a:pt x="2837" y="19856"/>
                    <a:pt x="2793" y="20633"/>
                    <a:pt x="2463" y="21289"/>
                  </a:cubicBezTo>
                  <a:cubicBezTo>
                    <a:pt x="1927" y="22359"/>
                    <a:pt x="1770" y="23568"/>
                    <a:pt x="1483" y="24710"/>
                  </a:cubicBezTo>
                  <a:cubicBezTo>
                    <a:pt x="1340" y="25281"/>
                    <a:pt x="1239" y="25996"/>
                    <a:pt x="1076" y="26555"/>
                  </a:cubicBezTo>
                  <a:cubicBezTo>
                    <a:pt x="774" y="27568"/>
                    <a:pt x="544" y="28602"/>
                    <a:pt x="387" y="29649"/>
                  </a:cubicBezTo>
                  <a:cubicBezTo>
                    <a:pt x="242" y="30621"/>
                    <a:pt x="131" y="31614"/>
                    <a:pt x="163" y="32592"/>
                  </a:cubicBezTo>
                  <a:cubicBezTo>
                    <a:pt x="178" y="33034"/>
                    <a:pt x="1" y="33462"/>
                    <a:pt x="119" y="33893"/>
                  </a:cubicBezTo>
                  <a:cubicBezTo>
                    <a:pt x="478" y="35206"/>
                    <a:pt x="133" y="36559"/>
                    <a:pt x="391" y="37897"/>
                  </a:cubicBezTo>
                  <a:cubicBezTo>
                    <a:pt x="620" y="39078"/>
                    <a:pt x="550" y="40316"/>
                    <a:pt x="611" y="41529"/>
                  </a:cubicBezTo>
                  <a:cubicBezTo>
                    <a:pt x="665" y="42660"/>
                    <a:pt x="1087" y="43721"/>
                    <a:pt x="1251" y="44821"/>
                  </a:cubicBezTo>
                  <a:cubicBezTo>
                    <a:pt x="1407" y="45852"/>
                    <a:pt x="1619" y="46887"/>
                    <a:pt x="2011" y="47808"/>
                  </a:cubicBezTo>
                  <a:cubicBezTo>
                    <a:pt x="2771" y="49597"/>
                    <a:pt x="3408" y="51468"/>
                    <a:pt x="4557" y="53064"/>
                  </a:cubicBezTo>
                  <a:cubicBezTo>
                    <a:pt x="4923" y="53571"/>
                    <a:pt x="5195" y="54127"/>
                    <a:pt x="5573" y="54629"/>
                  </a:cubicBezTo>
                  <a:cubicBezTo>
                    <a:pt x="6253" y="55527"/>
                    <a:pt x="7014" y="56381"/>
                    <a:pt x="7636" y="57292"/>
                  </a:cubicBezTo>
                  <a:cubicBezTo>
                    <a:pt x="8877" y="59114"/>
                    <a:pt x="10484" y="60537"/>
                    <a:pt x="12026" y="62052"/>
                  </a:cubicBezTo>
                  <a:cubicBezTo>
                    <a:pt x="12110" y="62134"/>
                    <a:pt x="12206" y="62146"/>
                    <a:pt x="12301" y="62146"/>
                  </a:cubicBezTo>
                  <a:cubicBezTo>
                    <a:pt x="12339" y="62146"/>
                    <a:pt x="12378" y="62144"/>
                    <a:pt x="12416" y="62144"/>
                  </a:cubicBezTo>
                  <a:cubicBezTo>
                    <a:pt x="12531" y="62144"/>
                    <a:pt x="12635" y="62163"/>
                    <a:pt x="12699" y="62318"/>
                  </a:cubicBezTo>
                  <a:cubicBezTo>
                    <a:pt x="13070" y="63214"/>
                    <a:pt x="13882" y="63644"/>
                    <a:pt x="14645" y="64123"/>
                  </a:cubicBezTo>
                  <a:cubicBezTo>
                    <a:pt x="15692" y="64779"/>
                    <a:pt x="16745" y="65428"/>
                    <a:pt x="17788" y="66095"/>
                  </a:cubicBezTo>
                  <a:cubicBezTo>
                    <a:pt x="18502" y="66551"/>
                    <a:pt x="19222" y="66982"/>
                    <a:pt x="20037" y="67239"/>
                  </a:cubicBezTo>
                  <a:cubicBezTo>
                    <a:pt x="20406" y="67354"/>
                    <a:pt x="20465" y="67830"/>
                    <a:pt x="20851" y="67956"/>
                  </a:cubicBezTo>
                  <a:cubicBezTo>
                    <a:pt x="22377" y="68457"/>
                    <a:pt x="23922" y="68902"/>
                    <a:pt x="25446" y="69415"/>
                  </a:cubicBezTo>
                  <a:cubicBezTo>
                    <a:pt x="26876" y="69896"/>
                    <a:pt x="28388" y="70157"/>
                    <a:pt x="29898" y="70350"/>
                  </a:cubicBezTo>
                  <a:cubicBezTo>
                    <a:pt x="30312" y="70403"/>
                    <a:pt x="30726" y="70446"/>
                    <a:pt x="31140" y="70479"/>
                  </a:cubicBezTo>
                  <a:cubicBezTo>
                    <a:pt x="31346" y="70495"/>
                    <a:pt x="31552" y="70501"/>
                    <a:pt x="31758" y="70501"/>
                  </a:cubicBezTo>
                  <a:cubicBezTo>
                    <a:pt x="32309" y="70501"/>
                    <a:pt x="32859" y="70459"/>
                    <a:pt x="33411" y="70459"/>
                  </a:cubicBezTo>
                  <a:cubicBezTo>
                    <a:pt x="33758" y="70459"/>
                    <a:pt x="34105" y="70476"/>
                    <a:pt x="34453" y="70530"/>
                  </a:cubicBezTo>
                  <a:cubicBezTo>
                    <a:pt x="34924" y="70604"/>
                    <a:pt x="35406" y="70631"/>
                    <a:pt x="35888" y="70631"/>
                  </a:cubicBezTo>
                  <a:cubicBezTo>
                    <a:pt x="36229" y="70631"/>
                    <a:pt x="36569" y="70618"/>
                    <a:pt x="36906" y="70599"/>
                  </a:cubicBezTo>
                  <a:cubicBezTo>
                    <a:pt x="37826" y="70548"/>
                    <a:pt x="38739" y="70389"/>
                    <a:pt x="39489" y="70297"/>
                  </a:cubicBezTo>
                  <a:cubicBezTo>
                    <a:pt x="39636" y="70326"/>
                    <a:pt x="39776" y="70339"/>
                    <a:pt x="39911" y="70339"/>
                  </a:cubicBezTo>
                  <a:cubicBezTo>
                    <a:pt x="40662" y="70339"/>
                    <a:pt x="41243" y="69952"/>
                    <a:pt x="41873" y="69933"/>
                  </a:cubicBezTo>
                  <a:cubicBezTo>
                    <a:pt x="43042" y="69899"/>
                    <a:pt x="44079" y="69407"/>
                    <a:pt x="45181" y="69148"/>
                  </a:cubicBezTo>
                  <a:cubicBezTo>
                    <a:pt x="46375" y="68864"/>
                    <a:pt x="47486" y="68334"/>
                    <a:pt x="48629" y="67903"/>
                  </a:cubicBezTo>
                  <a:cubicBezTo>
                    <a:pt x="49953" y="67402"/>
                    <a:pt x="51167" y="66707"/>
                    <a:pt x="52400" y="66067"/>
                  </a:cubicBezTo>
                  <a:cubicBezTo>
                    <a:pt x="53372" y="65563"/>
                    <a:pt x="54186" y="64736"/>
                    <a:pt x="55151" y="64162"/>
                  </a:cubicBezTo>
                  <a:cubicBezTo>
                    <a:pt x="55286" y="64082"/>
                    <a:pt x="55403" y="63966"/>
                    <a:pt x="55513" y="63851"/>
                  </a:cubicBezTo>
                  <a:cubicBezTo>
                    <a:pt x="56045" y="63302"/>
                    <a:pt x="56485" y="62598"/>
                    <a:pt x="57120" y="62225"/>
                  </a:cubicBezTo>
                  <a:cubicBezTo>
                    <a:pt x="58234" y="61572"/>
                    <a:pt x="58791" y="60436"/>
                    <a:pt x="59701" y="59615"/>
                  </a:cubicBezTo>
                  <a:cubicBezTo>
                    <a:pt x="60780" y="58638"/>
                    <a:pt x="61389" y="57284"/>
                    <a:pt x="62193" y="56085"/>
                  </a:cubicBezTo>
                  <a:cubicBezTo>
                    <a:pt x="63406" y="54279"/>
                    <a:pt x="64318" y="52288"/>
                    <a:pt x="64893" y="50191"/>
                  </a:cubicBezTo>
                  <a:cubicBezTo>
                    <a:pt x="65422" y="48268"/>
                    <a:pt x="65822" y="46311"/>
                    <a:pt x="66379" y="44398"/>
                  </a:cubicBezTo>
                  <a:cubicBezTo>
                    <a:pt x="66967" y="42380"/>
                    <a:pt x="67165" y="40302"/>
                    <a:pt x="67326" y="38238"/>
                  </a:cubicBezTo>
                  <a:cubicBezTo>
                    <a:pt x="67477" y="36321"/>
                    <a:pt x="67217" y="34389"/>
                    <a:pt x="66780" y="32497"/>
                  </a:cubicBezTo>
                  <a:cubicBezTo>
                    <a:pt x="66611" y="31763"/>
                    <a:pt x="66510" y="31012"/>
                    <a:pt x="66379" y="30268"/>
                  </a:cubicBezTo>
                  <a:cubicBezTo>
                    <a:pt x="66325" y="29965"/>
                    <a:pt x="66380" y="29758"/>
                    <a:pt x="66750" y="29758"/>
                  </a:cubicBezTo>
                  <a:cubicBezTo>
                    <a:pt x="66755" y="29758"/>
                    <a:pt x="66761" y="29758"/>
                    <a:pt x="66766" y="29758"/>
                  </a:cubicBezTo>
                  <a:cubicBezTo>
                    <a:pt x="66804" y="29758"/>
                    <a:pt x="66842" y="29759"/>
                    <a:pt x="66880" y="29759"/>
                  </a:cubicBezTo>
                  <a:cubicBezTo>
                    <a:pt x="67853" y="29759"/>
                    <a:pt x="68826" y="29590"/>
                    <a:pt x="69781" y="29503"/>
                  </a:cubicBezTo>
                  <a:cubicBezTo>
                    <a:pt x="71534" y="29343"/>
                    <a:pt x="73316" y="29212"/>
                    <a:pt x="75059" y="28860"/>
                  </a:cubicBezTo>
                  <a:cubicBezTo>
                    <a:pt x="75836" y="28705"/>
                    <a:pt x="76011" y="28261"/>
                    <a:pt x="75907" y="27616"/>
                  </a:cubicBezTo>
                  <a:cubicBezTo>
                    <a:pt x="75775" y="26780"/>
                    <a:pt x="75521" y="25926"/>
                    <a:pt x="75167" y="25205"/>
                  </a:cubicBezTo>
                  <a:cubicBezTo>
                    <a:pt x="74173" y="23173"/>
                    <a:pt x="73373" y="21045"/>
                    <a:pt x="71914" y="19228"/>
                  </a:cubicBezTo>
                  <a:cubicBezTo>
                    <a:pt x="70831" y="17878"/>
                    <a:pt x="69829" y="16454"/>
                    <a:pt x="68698" y="15134"/>
                  </a:cubicBezTo>
                  <a:cubicBezTo>
                    <a:pt x="67748" y="14026"/>
                    <a:pt x="66628" y="13079"/>
                    <a:pt x="65598" y="12055"/>
                  </a:cubicBezTo>
                  <a:cubicBezTo>
                    <a:pt x="64542" y="11007"/>
                    <a:pt x="63294" y="10098"/>
                    <a:pt x="62022" y="9252"/>
                  </a:cubicBezTo>
                  <a:cubicBezTo>
                    <a:pt x="60116" y="7986"/>
                    <a:pt x="58296" y="6584"/>
                    <a:pt x="56230" y="5579"/>
                  </a:cubicBezTo>
                  <a:cubicBezTo>
                    <a:pt x="54869" y="4916"/>
                    <a:pt x="53531" y="4209"/>
                    <a:pt x="52105" y="3675"/>
                  </a:cubicBezTo>
                  <a:cubicBezTo>
                    <a:pt x="51521" y="3456"/>
                    <a:pt x="50927" y="3295"/>
                    <a:pt x="50341" y="3101"/>
                  </a:cubicBezTo>
                  <a:cubicBezTo>
                    <a:pt x="49757" y="2908"/>
                    <a:pt x="49235" y="2591"/>
                    <a:pt x="48615" y="2441"/>
                  </a:cubicBezTo>
                  <a:cubicBezTo>
                    <a:pt x="47914" y="2272"/>
                    <a:pt x="47147" y="2322"/>
                    <a:pt x="46500" y="1855"/>
                  </a:cubicBezTo>
                  <a:cubicBezTo>
                    <a:pt x="46025" y="1511"/>
                    <a:pt x="45377" y="1580"/>
                    <a:pt x="44821" y="1281"/>
                  </a:cubicBezTo>
                  <a:cubicBezTo>
                    <a:pt x="44670" y="1199"/>
                    <a:pt x="44457" y="1186"/>
                    <a:pt x="44222" y="1186"/>
                  </a:cubicBezTo>
                  <a:cubicBezTo>
                    <a:pt x="44113" y="1186"/>
                    <a:pt x="43999" y="1189"/>
                    <a:pt x="43884" y="1189"/>
                  </a:cubicBezTo>
                  <a:cubicBezTo>
                    <a:pt x="43698" y="1189"/>
                    <a:pt x="43510" y="1182"/>
                    <a:pt x="43334" y="1144"/>
                  </a:cubicBezTo>
                  <a:cubicBezTo>
                    <a:pt x="41733" y="800"/>
                    <a:pt x="40125" y="472"/>
                    <a:pt x="38504" y="262"/>
                  </a:cubicBezTo>
                  <a:cubicBezTo>
                    <a:pt x="37990" y="196"/>
                    <a:pt x="37472" y="154"/>
                    <a:pt x="36946" y="154"/>
                  </a:cubicBezTo>
                  <a:cubicBezTo>
                    <a:pt x="36584" y="154"/>
                    <a:pt x="36218" y="173"/>
                    <a:pt x="35845" y="218"/>
                  </a:cubicBezTo>
                  <a:cubicBezTo>
                    <a:pt x="35506" y="259"/>
                    <a:pt x="35120" y="322"/>
                    <a:pt x="34726" y="322"/>
                  </a:cubicBezTo>
                  <a:cubicBezTo>
                    <a:pt x="34352" y="322"/>
                    <a:pt x="33970" y="265"/>
                    <a:pt x="33613" y="78"/>
                  </a:cubicBezTo>
                  <a:cubicBezTo>
                    <a:pt x="33502" y="20"/>
                    <a:pt x="33365" y="0"/>
                    <a:pt x="3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3;p33">
              <a:extLst>
                <a:ext uri="{FF2B5EF4-FFF2-40B4-BE49-F238E27FC236}">
                  <a16:creationId xmlns:a16="http://schemas.microsoft.com/office/drawing/2014/main" id="{720F00A4-261B-4D88-B06B-593D1E0A892B}"/>
                </a:ext>
              </a:extLst>
            </p:cNvPr>
            <p:cNvSpPr/>
            <p:nvPr/>
          </p:nvSpPr>
          <p:spPr>
            <a:xfrm>
              <a:off x="1560411" y="1479416"/>
              <a:ext cx="951930" cy="881790"/>
            </a:xfrm>
            <a:custGeom>
              <a:avLst/>
              <a:gdLst/>
              <a:ahLst/>
              <a:cxnLst/>
              <a:rect l="l" t="t" r="r" b="b"/>
              <a:pathLst>
                <a:path w="72528" h="67184" extrusionOk="0">
                  <a:moveTo>
                    <a:pt x="37153" y="1"/>
                  </a:moveTo>
                  <a:cubicBezTo>
                    <a:pt x="37099" y="1"/>
                    <a:pt x="37046" y="10"/>
                    <a:pt x="36995" y="32"/>
                  </a:cubicBezTo>
                  <a:cubicBezTo>
                    <a:pt x="36646" y="181"/>
                    <a:pt x="36298" y="230"/>
                    <a:pt x="35952" y="230"/>
                  </a:cubicBezTo>
                  <a:cubicBezTo>
                    <a:pt x="35351" y="230"/>
                    <a:pt x="34754" y="83"/>
                    <a:pt x="34165" y="56"/>
                  </a:cubicBezTo>
                  <a:cubicBezTo>
                    <a:pt x="33487" y="24"/>
                    <a:pt x="32807" y="5"/>
                    <a:pt x="32131" y="5"/>
                  </a:cubicBezTo>
                  <a:cubicBezTo>
                    <a:pt x="31687" y="5"/>
                    <a:pt x="31245" y="13"/>
                    <a:pt x="30806" y="31"/>
                  </a:cubicBezTo>
                  <a:cubicBezTo>
                    <a:pt x="29574" y="80"/>
                    <a:pt x="28336" y="314"/>
                    <a:pt x="27104" y="480"/>
                  </a:cubicBezTo>
                  <a:cubicBezTo>
                    <a:pt x="25808" y="654"/>
                    <a:pt x="24477" y="793"/>
                    <a:pt x="23243" y="1118"/>
                  </a:cubicBezTo>
                  <a:cubicBezTo>
                    <a:pt x="22263" y="1376"/>
                    <a:pt x="21238" y="1706"/>
                    <a:pt x="20259" y="2106"/>
                  </a:cubicBezTo>
                  <a:cubicBezTo>
                    <a:pt x="18823" y="2694"/>
                    <a:pt x="17392" y="3290"/>
                    <a:pt x="16070" y="4075"/>
                  </a:cubicBezTo>
                  <a:cubicBezTo>
                    <a:pt x="13878" y="5379"/>
                    <a:pt x="11680" y="6717"/>
                    <a:pt x="9897" y="8574"/>
                  </a:cubicBezTo>
                  <a:cubicBezTo>
                    <a:pt x="9473" y="9014"/>
                    <a:pt x="8984" y="9381"/>
                    <a:pt x="8581" y="9850"/>
                  </a:cubicBezTo>
                  <a:cubicBezTo>
                    <a:pt x="7845" y="10704"/>
                    <a:pt x="7159" y="11592"/>
                    <a:pt x="6464" y="12477"/>
                  </a:cubicBezTo>
                  <a:cubicBezTo>
                    <a:pt x="5677" y="13480"/>
                    <a:pt x="5023" y="14549"/>
                    <a:pt x="4440" y="15660"/>
                  </a:cubicBezTo>
                  <a:cubicBezTo>
                    <a:pt x="3897" y="16690"/>
                    <a:pt x="3479" y="17788"/>
                    <a:pt x="3034" y="18866"/>
                  </a:cubicBezTo>
                  <a:cubicBezTo>
                    <a:pt x="2804" y="19428"/>
                    <a:pt x="2801" y="20233"/>
                    <a:pt x="2398" y="20538"/>
                  </a:cubicBezTo>
                  <a:cubicBezTo>
                    <a:pt x="1718" y="21055"/>
                    <a:pt x="2323" y="21601"/>
                    <a:pt x="2104" y="22078"/>
                  </a:cubicBezTo>
                  <a:cubicBezTo>
                    <a:pt x="1939" y="22438"/>
                    <a:pt x="1603" y="22674"/>
                    <a:pt x="1525" y="23108"/>
                  </a:cubicBezTo>
                  <a:cubicBezTo>
                    <a:pt x="1214" y="24880"/>
                    <a:pt x="601" y="26583"/>
                    <a:pt x="372" y="28380"/>
                  </a:cubicBezTo>
                  <a:cubicBezTo>
                    <a:pt x="279" y="29119"/>
                    <a:pt x="22" y="29827"/>
                    <a:pt x="383" y="30563"/>
                  </a:cubicBezTo>
                  <a:cubicBezTo>
                    <a:pt x="481" y="30762"/>
                    <a:pt x="357" y="31009"/>
                    <a:pt x="220" y="31160"/>
                  </a:cubicBezTo>
                  <a:cubicBezTo>
                    <a:pt x="10" y="31392"/>
                    <a:pt x="5" y="31616"/>
                    <a:pt x="86" y="31885"/>
                  </a:cubicBezTo>
                  <a:cubicBezTo>
                    <a:pt x="262" y="32467"/>
                    <a:pt x="0" y="33075"/>
                    <a:pt x="223" y="33682"/>
                  </a:cubicBezTo>
                  <a:cubicBezTo>
                    <a:pt x="296" y="33882"/>
                    <a:pt x="388" y="34249"/>
                    <a:pt x="322" y="34476"/>
                  </a:cubicBezTo>
                  <a:cubicBezTo>
                    <a:pt x="27" y="35505"/>
                    <a:pt x="242" y="36517"/>
                    <a:pt x="511" y="37469"/>
                  </a:cubicBezTo>
                  <a:cubicBezTo>
                    <a:pt x="646" y="37944"/>
                    <a:pt x="809" y="38412"/>
                    <a:pt x="842" y="38902"/>
                  </a:cubicBezTo>
                  <a:cubicBezTo>
                    <a:pt x="959" y="40716"/>
                    <a:pt x="1365" y="42479"/>
                    <a:pt x="1848" y="44213"/>
                  </a:cubicBezTo>
                  <a:cubicBezTo>
                    <a:pt x="2058" y="44971"/>
                    <a:pt x="2296" y="45747"/>
                    <a:pt x="2623" y="46494"/>
                  </a:cubicBezTo>
                  <a:cubicBezTo>
                    <a:pt x="2861" y="47035"/>
                    <a:pt x="3039" y="47710"/>
                    <a:pt x="3295" y="48256"/>
                  </a:cubicBezTo>
                  <a:cubicBezTo>
                    <a:pt x="4037" y="49841"/>
                    <a:pt x="4863" y="51380"/>
                    <a:pt x="5834" y="52864"/>
                  </a:cubicBezTo>
                  <a:cubicBezTo>
                    <a:pt x="6643" y="54102"/>
                    <a:pt x="7713" y="55043"/>
                    <a:pt x="8668" y="56087"/>
                  </a:cubicBezTo>
                  <a:cubicBezTo>
                    <a:pt x="9684" y="57198"/>
                    <a:pt x="10865" y="58207"/>
                    <a:pt x="11923" y="59284"/>
                  </a:cubicBezTo>
                  <a:cubicBezTo>
                    <a:pt x="13324" y="60709"/>
                    <a:pt x="15009" y="61659"/>
                    <a:pt x="16621" y="62734"/>
                  </a:cubicBezTo>
                  <a:cubicBezTo>
                    <a:pt x="17028" y="63006"/>
                    <a:pt x="17430" y="63367"/>
                    <a:pt x="17937" y="63528"/>
                  </a:cubicBezTo>
                  <a:cubicBezTo>
                    <a:pt x="19749" y="64103"/>
                    <a:pt x="21354" y="65175"/>
                    <a:pt x="23262" y="65570"/>
                  </a:cubicBezTo>
                  <a:cubicBezTo>
                    <a:pt x="24727" y="65873"/>
                    <a:pt x="26119" y="66510"/>
                    <a:pt x="27625" y="66740"/>
                  </a:cubicBezTo>
                  <a:cubicBezTo>
                    <a:pt x="29173" y="66976"/>
                    <a:pt x="30708" y="67137"/>
                    <a:pt x="32284" y="67177"/>
                  </a:cubicBezTo>
                  <a:cubicBezTo>
                    <a:pt x="32454" y="67181"/>
                    <a:pt x="32624" y="67183"/>
                    <a:pt x="32794" y="67183"/>
                  </a:cubicBezTo>
                  <a:cubicBezTo>
                    <a:pt x="34026" y="67183"/>
                    <a:pt x="35250" y="67083"/>
                    <a:pt x="36477" y="67083"/>
                  </a:cubicBezTo>
                  <a:cubicBezTo>
                    <a:pt x="36657" y="67083"/>
                    <a:pt x="36837" y="67085"/>
                    <a:pt x="37018" y="67090"/>
                  </a:cubicBezTo>
                  <a:cubicBezTo>
                    <a:pt x="37065" y="67091"/>
                    <a:pt x="37111" y="67092"/>
                    <a:pt x="37158" y="67092"/>
                  </a:cubicBezTo>
                  <a:cubicBezTo>
                    <a:pt x="38603" y="67092"/>
                    <a:pt x="39892" y="66472"/>
                    <a:pt x="41237" y="66085"/>
                  </a:cubicBezTo>
                  <a:cubicBezTo>
                    <a:pt x="42694" y="65666"/>
                    <a:pt x="44077" y="64960"/>
                    <a:pt x="45526" y="64602"/>
                  </a:cubicBezTo>
                  <a:cubicBezTo>
                    <a:pt x="46408" y="64385"/>
                    <a:pt x="47047" y="63812"/>
                    <a:pt x="47884" y="63552"/>
                  </a:cubicBezTo>
                  <a:cubicBezTo>
                    <a:pt x="48705" y="63297"/>
                    <a:pt x="49687" y="62860"/>
                    <a:pt x="50247" y="62031"/>
                  </a:cubicBezTo>
                  <a:cubicBezTo>
                    <a:pt x="50841" y="61151"/>
                    <a:pt x="52209" y="61180"/>
                    <a:pt x="52554" y="60023"/>
                  </a:cubicBezTo>
                  <a:cubicBezTo>
                    <a:pt x="52576" y="59947"/>
                    <a:pt x="52725" y="59906"/>
                    <a:pt x="52815" y="59850"/>
                  </a:cubicBezTo>
                  <a:cubicBezTo>
                    <a:pt x="53182" y="59623"/>
                    <a:pt x="54142" y="60003"/>
                    <a:pt x="53722" y="58965"/>
                  </a:cubicBezTo>
                  <a:cubicBezTo>
                    <a:pt x="53717" y="58956"/>
                    <a:pt x="53753" y="58921"/>
                    <a:pt x="53777" y="58912"/>
                  </a:cubicBezTo>
                  <a:cubicBezTo>
                    <a:pt x="54525" y="58565"/>
                    <a:pt x="55099" y="58025"/>
                    <a:pt x="55438" y="57279"/>
                  </a:cubicBezTo>
                  <a:cubicBezTo>
                    <a:pt x="55488" y="57169"/>
                    <a:pt x="55559" y="57140"/>
                    <a:pt x="55637" y="57140"/>
                  </a:cubicBezTo>
                  <a:cubicBezTo>
                    <a:pt x="55721" y="57140"/>
                    <a:pt x="55814" y="57172"/>
                    <a:pt x="55899" y="57172"/>
                  </a:cubicBezTo>
                  <a:cubicBezTo>
                    <a:pt x="55988" y="57172"/>
                    <a:pt x="56069" y="57137"/>
                    <a:pt x="56124" y="56996"/>
                  </a:cubicBezTo>
                  <a:cubicBezTo>
                    <a:pt x="56502" y="56012"/>
                    <a:pt x="57334" y="55320"/>
                    <a:pt x="57882" y="54438"/>
                  </a:cubicBezTo>
                  <a:cubicBezTo>
                    <a:pt x="58037" y="54188"/>
                    <a:pt x="58003" y="53908"/>
                    <a:pt x="58207" y="53656"/>
                  </a:cubicBezTo>
                  <a:cubicBezTo>
                    <a:pt x="58974" y="52702"/>
                    <a:pt x="59557" y="51621"/>
                    <a:pt x="60044" y="50501"/>
                  </a:cubicBezTo>
                  <a:cubicBezTo>
                    <a:pt x="60424" y="49625"/>
                    <a:pt x="60550" y="48631"/>
                    <a:pt x="61317" y="47945"/>
                  </a:cubicBezTo>
                  <a:cubicBezTo>
                    <a:pt x="61385" y="47883"/>
                    <a:pt x="61373" y="47740"/>
                    <a:pt x="61424" y="47646"/>
                  </a:cubicBezTo>
                  <a:cubicBezTo>
                    <a:pt x="62020" y="46551"/>
                    <a:pt x="62051" y="45296"/>
                    <a:pt x="62395" y="44128"/>
                  </a:cubicBezTo>
                  <a:cubicBezTo>
                    <a:pt x="62802" y="42735"/>
                    <a:pt x="62983" y="41275"/>
                    <a:pt x="63246" y="39840"/>
                  </a:cubicBezTo>
                  <a:cubicBezTo>
                    <a:pt x="63448" y="38731"/>
                    <a:pt x="63817" y="37608"/>
                    <a:pt x="63761" y="36508"/>
                  </a:cubicBezTo>
                  <a:cubicBezTo>
                    <a:pt x="63698" y="35317"/>
                    <a:pt x="63770" y="34112"/>
                    <a:pt x="63586" y="32919"/>
                  </a:cubicBezTo>
                  <a:cubicBezTo>
                    <a:pt x="63509" y="32409"/>
                    <a:pt x="63252" y="31880"/>
                    <a:pt x="63319" y="31421"/>
                  </a:cubicBezTo>
                  <a:cubicBezTo>
                    <a:pt x="63443" y="30550"/>
                    <a:pt x="62648" y="29779"/>
                    <a:pt x="63137" y="28914"/>
                  </a:cubicBezTo>
                  <a:cubicBezTo>
                    <a:pt x="62578" y="28470"/>
                    <a:pt x="62877" y="27753"/>
                    <a:pt x="62623" y="27266"/>
                  </a:cubicBezTo>
                  <a:cubicBezTo>
                    <a:pt x="62412" y="26857"/>
                    <a:pt x="62654" y="26773"/>
                    <a:pt x="62793" y="26590"/>
                  </a:cubicBezTo>
                  <a:cubicBezTo>
                    <a:pt x="62973" y="26352"/>
                    <a:pt x="63321" y="26222"/>
                    <a:pt x="63549" y="26222"/>
                  </a:cubicBezTo>
                  <a:cubicBezTo>
                    <a:pt x="63582" y="26222"/>
                    <a:pt x="63613" y="26224"/>
                    <a:pt x="63641" y="26230"/>
                  </a:cubicBezTo>
                  <a:cubicBezTo>
                    <a:pt x="63772" y="26257"/>
                    <a:pt x="63902" y="26269"/>
                    <a:pt x="64031" y="26269"/>
                  </a:cubicBezTo>
                  <a:cubicBezTo>
                    <a:pt x="64648" y="26269"/>
                    <a:pt x="65234" y="26010"/>
                    <a:pt x="65857" y="26010"/>
                  </a:cubicBezTo>
                  <a:cubicBezTo>
                    <a:pt x="65968" y="26010"/>
                    <a:pt x="66080" y="26018"/>
                    <a:pt x="66194" y="26037"/>
                  </a:cubicBezTo>
                  <a:cubicBezTo>
                    <a:pt x="66365" y="26067"/>
                    <a:pt x="66569" y="26087"/>
                    <a:pt x="66774" y="26087"/>
                  </a:cubicBezTo>
                  <a:cubicBezTo>
                    <a:pt x="67005" y="26087"/>
                    <a:pt x="67236" y="26061"/>
                    <a:pt x="67426" y="25992"/>
                  </a:cubicBezTo>
                  <a:cubicBezTo>
                    <a:pt x="67810" y="25853"/>
                    <a:pt x="68197" y="25829"/>
                    <a:pt x="68558" y="25829"/>
                  </a:cubicBezTo>
                  <a:cubicBezTo>
                    <a:pt x="68755" y="25829"/>
                    <a:pt x="68945" y="25836"/>
                    <a:pt x="69123" y="25836"/>
                  </a:cubicBezTo>
                  <a:cubicBezTo>
                    <a:pt x="69325" y="25836"/>
                    <a:pt x="69512" y="25827"/>
                    <a:pt x="69677" y="25787"/>
                  </a:cubicBezTo>
                  <a:cubicBezTo>
                    <a:pt x="69714" y="25788"/>
                    <a:pt x="69751" y="25788"/>
                    <a:pt x="69787" y="25788"/>
                  </a:cubicBezTo>
                  <a:cubicBezTo>
                    <a:pt x="70695" y="25788"/>
                    <a:pt x="71381" y="25478"/>
                    <a:pt x="72094" y="25478"/>
                  </a:cubicBezTo>
                  <a:cubicBezTo>
                    <a:pt x="72165" y="25478"/>
                    <a:pt x="72237" y="25481"/>
                    <a:pt x="72309" y="25488"/>
                  </a:cubicBezTo>
                  <a:cubicBezTo>
                    <a:pt x="72320" y="25489"/>
                    <a:pt x="72330" y="25490"/>
                    <a:pt x="72340" y="25490"/>
                  </a:cubicBezTo>
                  <a:cubicBezTo>
                    <a:pt x="72527" y="25490"/>
                    <a:pt x="72503" y="25311"/>
                    <a:pt x="72446" y="25143"/>
                  </a:cubicBezTo>
                  <a:cubicBezTo>
                    <a:pt x="71616" y="22764"/>
                    <a:pt x="70632" y="20476"/>
                    <a:pt x="69113" y="18427"/>
                  </a:cubicBezTo>
                  <a:cubicBezTo>
                    <a:pt x="68235" y="17239"/>
                    <a:pt x="67387" y="15996"/>
                    <a:pt x="66348" y="14980"/>
                  </a:cubicBezTo>
                  <a:cubicBezTo>
                    <a:pt x="64966" y="13631"/>
                    <a:pt x="63729" y="12076"/>
                    <a:pt x="62129" y="11013"/>
                  </a:cubicBezTo>
                  <a:cubicBezTo>
                    <a:pt x="60554" y="9968"/>
                    <a:pt x="59221" y="8635"/>
                    <a:pt x="57608" y="7636"/>
                  </a:cubicBezTo>
                  <a:cubicBezTo>
                    <a:pt x="56297" y="6824"/>
                    <a:pt x="54999" y="5984"/>
                    <a:pt x="53679" y="5180"/>
                  </a:cubicBezTo>
                  <a:cubicBezTo>
                    <a:pt x="53120" y="4839"/>
                    <a:pt x="52478" y="4777"/>
                    <a:pt x="51955" y="4458"/>
                  </a:cubicBezTo>
                  <a:cubicBezTo>
                    <a:pt x="51505" y="4184"/>
                    <a:pt x="51060" y="4002"/>
                    <a:pt x="50561" y="3867"/>
                  </a:cubicBezTo>
                  <a:cubicBezTo>
                    <a:pt x="50124" y="3750"/>
                    <a:pt x="49811" y="3395"/>
                    <a:pt x="49334" y="3229"/>
                  </a:cubicBezTo>
                  <a:cubicBezTo>
                    <a:pt x="48470" y="2932"/>
                    <a:pt x="47467" y="2941"/>
                    <a:pt x="46728" y="2313"/>
                  </a:cubicBezTo>
                  <a:cubicBezTo>
                    <a:pt x="46336" y="1980"/>
                    <a:pt x="45861" y="1858"/>
                    <a:pt x="45406" y="1858"/>
                  </a:cubicBezTo>
                  <a:cubicBezTo>
                    <a:pt x="45290" y="1858"/>
                    <a:pt x="45176" y="1866"/>
                    <a:pt x="45065" y="1880"/>
                  </a:cubicBezTo>
                  <a:cubicBezTo>
                    <a:pt x="45030" y="1885"/>
                    <a:pt x="44996" y="1887"/>
                    <a:pt x="44964" y="1887"/>
                  </a:cubicBezTo>
                  <a:cubicBezTo>
                    <a:pt x="44459" y="1887"/>
                    <a:pt x="44220" y="1379"/>
                    <a:pt x="43700" y="1379"/>
                  </a:cubicBezTo>
                  <a:cubicBezTo>
                    <a:pt x="43664" y="1379"/>
                    <a:pt x="43626" y="1382"/>
                    <a:pt x="43587" y="1387"/>
                  </a:cubicBezTo>
                  <a:cubicBezTo>
                    <a:pt x="43534" y="1394"/>
                    <a:pt x="43480" y="1398"/>
                    <a:pt x="43427" y="1398"/>
                  </a:cubicBezTo>
                  <a:cubicBezTo>
                    <a:pt x="42771" y="1398"/>
                    <a:pt x="42151" y="892"/>
                    <a:pt x="41487" y="794"/>
                  </a:cubicBezTo>
                  <a:cubicBezTo>
                    <a:pt x="40325" y="620"/>
                    <a:pt x="39154" y="533"/>
                    <a:pt x="37996" y="287"/>
                  </a:cubicBezTo>
                  <a:cubicBezTo>
                    <a:pt x="37710" y="227"/>
                    <a:pt x="37417" y="1"/>
                    <a:pt x="37153" y="1"/>
                  </a:cubicBezTo>
                  <a:close/>
                </a:path>
              </a:pathLst>
            </a:custGeom>
            <a:solidFill>
              <a:srgbClr val="FACA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PERFORMANCE</a:t>
              </a:r>
              <a:endParaRPr sz="900" dirty="0"/>
            </a:p>
          </p:txBody>
        </p:sp>
      </p:grpSp>
      <p:grpSp>
        <p:nvGrpSpPr>
          <p:cNvPr id="35" name="Google Shape;967;p33">
            <a:extLst>
              <a:ext uri="{FF2B5EF4-FFF2-40B4-BE49-F238E27FC236}">
                <a16:creationId xmlns:a16="http://schemas.microsoft.com/office/drawing/2014/main" id="{516D5EDE-24FD-41D8-AC75-93FDB0B83886}"/>
              </a:ext>
            </a:extLst>
          </p:cNvPr>
          <p:cNvGrpSpPr/>
          <p:nvPr/>
        </p:nvGrpSpPr>
        <p:grpSpPr>
          <a:xfrm rot="3929432">
            <a:off x="2099621" y="1827028"/>
            <a:ext cx="562037" cy="299747"/>
            <a:chOff x="2509330" y="1371995"/>
            <a:chExt cx="393094" cy="209646"/>
          </a:xfrm>
          <a:solidFill>
            <a:srgbClr val="FDCAAB"/>
          </a:solidFill>
        </p:grpSpPr>
        <p:sp>
          <p:nvSpPr>
            <p:cNvPr id="36" name="Google Shape;968;p33">
              <a:extLst>
                <a:ext uri="{FF2B5EF4-FFF2-40B4-BE49-F238E27FC236}">
                  <a16:creationId xmlns:a16="http://schemas.microsoft.com/office/drawing/2014/main" id="{620DF7D3-6272-4B5C-831F-AE0E9C3EAD6D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9;p33">
              <a:extLst>
                <a:ext uri="{FF2B5EF4-FFF2-40B4-BE49-F238E27FC236}">
                  <a16:creationId xmlns:a16="http://schemas.microsoft.com/office/drawing/2014/main" id="{DFD1BA83-65A3-4F39-8BC3-4DBCF1B89689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67;p33">
            <a:extLst>
              <a:ext uri="{FF2B5EF4-FFF2-40B4-BE49-F238E27FC236}">
                <a16:creationId xmlns:a16="http://schemas.microsoft.com/office/drawing/2014/main" id="{92430075-D385-45D9-B195-1CCD7530B2D8}"/>
              </a:ext>
            </a:extLst>
          </p:cNvPr>
          <p:cNvGrpSpPr/>
          <p:nvPr/>
        </p:nvGrpSpPr>
        <p:grpSpPr>
          <a:xfrm rot="7410487">
            <a:off x="4316993" y="1579824"/>
            <a:ext cx="562037" cy="299747"/>
            <a:chOff x="2509330" y="1371995"/>
            <a:chExt cx="393094" cy="209646"/>
          </a:xfrm>
          <a:solidFill>
            <a:srgbClr val="B2C4F6"/>
          </a:solidFill>
        </p:grpSpPr>
        <p:sp>
          <p:nvSpPr>
            <p:cNvPr id="39" name="Google Shape;968;p33">
              <a:extLst>
                <a:ext uri="{FF2B5EF4-FFF2-40B4-BE49-F238E27FC236}">
                  <a16:creationId xmlns:a16="http://schemas.microsoft.com/office/drawing/2014/main" id="{C0B23B9A-11F9-4822-A5FE-C821B0A276AD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9;p33">
              <a:extLst>
                <a:ext uri="{FF2B5EF4-FFF2-40B4-BE49-F238E27FC236}">
                  <a16:creationId xmlns:a16="http://schemas.microsoft.com/office/drawing/2014/main" id="{0A97CDAF-04AC-496A-96BD-9E522EF46B8E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967;p33">
            <a:extLst>
              <a:ext uri="{FF2B5EF4-FFF2-40B4-BE49-F238E27FC236}">
                <a16:creationId xmlns:a16="http://schemas.microsoft.com/office/drawing/2014/main" id="{A82C2754-FAE1-45BE-B515-66097BA53F98}"/>
              </a:ext>
            </a:extLst>
          </p:cNvPr>
          <p:cNvGrpSpPr/>
          <p:nvPr/>
        </p:nvGrpSpPr>
        <p:grpSpPr>
          <a:xfrm rot="9714159">
            <a:off x="6271211" y="1915147"/>
            <a:ext cx="562037" cy="299747"/>
            <a:chOff x="2509330" y="1371995"/>
            <a:chExt cx="393094" cy="209646"/>
          </a:xfrm>
          <a:solidFill>
            <a:srgbClr val="92D050"/>
          </a:solidFill>
        </p:grpSpPr>
        <p:sp>
          <p:nvSpPr>
            <p:cNvPr id="42" name="Google Shape;968;p33">
              <a:extLst>
                <a:ext uri="{FF2B5EF4-FFF2-40B4-BE49-F238E27FC236}">
                  <a16:creationId xmlns:a16="http://schemas.microsoft.com/office/drawing/2014/main" id="{4D467D5E-7FA6-4225-BAC4-EC98D952C9C0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9;p33">
              <a:extLst>
                <a:ext uri="{FF2B5EF4-FFF2-40B4-BE49-F238E27FC236}">
                  <a16:creationId xmlns:a16="http://schemas.microsoft.com/office/drawing/2014/main" id="{9E7298C5-DCD7-4177-B5C9-61C6C918A633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67;p33">
            <a:extLst>
              <a:ext uri="{FF2B5EF4-FFF2-40B4-BE49-F238E27FC236}">
                <a16:creationId xmlns:a16="http://schemas.microsoft.com/office/drawing/2014/main" id="{881D9686-A0F9-4893-BE58-C40EEECD669A}"/>
              </a:ext>
            </a:extLst>
          </p:cNvPr>
          <p:cNvGrpSpPr/>
          <p:nvPr/>
        </p:nvGrpSpPr>
        <p:grpSpPr>
          <a:xfrm rot="12948777">
            <a:off x="6190613" y="2848622"/>
            <a:ext cx="562037" cy="299747"/>
            <a:chOff x="2509330" y="1371995"/>
            <a:chExt cx="393094" cy="209646"/>
          </a:xfrm>
          <a:solidFill>
            <a:schemeClr val="accent4">
              <a:lumMod val="90000"/>
            </a:schemeClr>
          </a:solidFill>
        </p:grpSpPr>
        <p:sp>
          <p:nvSpPr>
            <p:cNvPr id="45" name="Google Shape;968;p33">
              <a:extLst>
                <a:ext uri="{FF2B5EF4-FFF2-40B4-BE49-F238E27FC236}">
                  <a16:creationId xmlns:a16="http://schemas.microsoft.com/office/drawing/2014/main" id="{2371F722-12EF-4412-A275-DF5F210F214E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9;p33">
              <a:extLst>
                <a:ext uri="{FF2B5EF4-FFF2-40B4-BE49-F238E27FC236}">
                  <a16:creationId xmlns:a16="http://schemas.microsoft.com/office/drawing/2014/main" id="{AB891031-2438-48F4-B475-4D8B1C12A6C1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67;p33">
            <a:extLst>
              <a:ext uri="{FF2B5EF4-FFF2-40B4-BE49-F238E27FC236}">
                <a16:creationId xmlns:a16="http://schemas.microsoft.com/office/drawing/2014/main" id="{D4F03D2A-217A-47AD-9CEF-0EAB06AD9DD0}"/>
              </a:ext>
            </a:extLst>
          </p:cNvPr>
          <p:cNvGrpSpPr/>
          <p:nvPr/>
        </p:nvGrpSpPr>
        <p:grpSpPr>
          <a:xfrm rot="18047601">
            <a:off x="4243355" y="3222379"/>
            <a:ext cx="562037" cy="299747"/>
            <a:chOff x="2509330" y="1371995"/>
            <a:chExt cx="393094" cy="209646"/>
          </a:xfrm>
          <a:solidFill>
            <a:srgbClr val="FACAF1"/>
          </a:solidFill>
        </p:grpSpPr>
        <p:sp>
          <p:nvSpPr>
            <p:cNvPr id="48" name="Google Shape;968;p33">
              <a:extLst>
                <a:ext uri="{FF2B5EF4-FFF2-40B4-BE49-F238E27FC236}">
                  <a16:creationId xmlns:a16="http://schemas.microsoft.com/office/drawing/2014/main" id="{11135D43-DED6-449F-96EA-A022FB2C5B6A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9;p33">
              <a:extLst>
                <a:ext uri="{FF2B5EF4-FFF2-40B4-BE49-F238E27FC236}">
                  <a16:creationId xmlns:a16="http://schemas.microsoft.com/office/drawing/2014/main" id="{5C008699-DAC2-48AE-9DB7-1AFB38889617}"/>
                </a:ext>
              </a:extLst>
            </p:cNvPr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1124;p41">
            <a:extLst>
              <a:ext uri="{FF2B5EF4-FFF2-40B4-BE49-F238E27FC236}">
                <a16:creationId xmlns:a16="http://schemas.microsoft.com/office/drawing/2014/main" id="{95FFC664-0006-424A-B211-567E50EEBA94}"/>
              </a:ext>
            </a:extLst>
          </p:cNvPr>
          <p:cNvSpPr/>
          <p:nvPr/>
        </p:nvSpPr>
        <p:spPr>
          <a:xfrm>
            <a:off x="2787526" y="2134596"/>
            <a:ext cx="3359954" cy="840169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25;p41">
            <a:extLst>
              <a:ext uri="{FF2B5EF4-FFF2-40B4-BE49-F238E27FC236}">
                <a16:creationId xmlns:a16="http://schemas.microsoft.com/office/drawing/2014/main" id="{6F6F68EF-FD80-496E-897D-EE4812EBA580}"/>
              </a:ext>
            </a:extLst>
          </p:cNvPr>
          <p:cNvSpPr/>
          <p:nvPr/>
        </p:nvSpPr>
        <p:spPr>
          <a:xfrm>
            <a:off x="2910745" y="2165195"/>
            <a:ext cx="3204593" cy="697170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rgbClr val="FF33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122;p41">
            <a:extLst>
              <a:ext uri="{FF2B5EF4-FFF2-40B4-BE49-F238E27FC236}">
                <a16:creationId xmlns:a16="http://schemas.microsoft.com/office/drawing/2014/main" id="{2D6F4C36-2DBF-4630-B07D-F9153643ECD5}"/>
              </a:ext>
            </a:extLst>
          </p:cNvPr>
          <p:cNvSpPr txBox="1">
            <a:spLocks/>
          </p:cNvSpPr>
          <p:nvPr/>
        </p:nvSpPr>
        <p:spPr>
          <a:xfrm>
            <a:off x="2910745" y="2248253"/>
            <a:ext cx="32045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3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415606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9E261F-4865-5C48-86DE-9C54AB4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9267"/>
            <a:ext cx="8178799" cy="3353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AFB85-1755-99FD-472A-807E0D9736E2}"/>
              </a:ext>
            </a:extLst>
          </p:cNvPr>
          <p:cNvSpPr txBox="1"/>
          <p:nvPr/>
        </p:nvSpPr>
        <p:spPr>
          <a:xfrm>
            <a:off x="373380" y="243840"/>
            <a:ext cx="419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Website – Test Mode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46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56F824A-7A4D-4536-A957-EF2148943A1C}"/>
              </a:ext>
            </a:extLst>
          </p:cNvPr>
          <p:cNvSpPr txBox="1"/>
          <p:nvPr/>
        </p:nvSpPr>
        <p:spPr>
          <a:xfrm>
            <a:off x="926595" y="1131590"/>
            <a:ext cx="7290810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Helpers are introduced with ASP.NET Core.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Helpers enable server-side code to participate in creating and rendering HTML elements.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Helpers are very focused around the html elements and much more natural to use.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84D0FA-7455-4E6B-9013-A619A72BAF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Helpers</a:t>
            </a:r>
          </a:p>
        </p:txBody>
      </p:sp>
    </p:spTree>
    <p:extLst>
      <p:ext uri="{BB962C8B-B14F-4D97-AF65-F5344CB8AC3E}">
        <p14:creationId xmlns:p14="http://schemas.microsoft.com/office/powerpoint/2010/main" val="31589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B2DE1-E4CA-4E5F-A21C-C1A9B6A0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05" y="1275072"/>
            <a:ext cx="4596267" cy="82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ECCD0-29B8-4DB6-A037-4062E97C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5" y="2373266"/>
            <a:ext cx="4536504" cy="793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1DEA1-56E3-4E04-9A0A-1ACB3771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50" y="3397973"/>
            <a:ext cx="7139857" cy="113763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E0D0C22-4581-4FAC-9B1D-2B0D7C2DF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Helpers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17FAB-D827-41F6-9FE5-F13C82B97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49" y="4345840"/>
            <a:ext cx="7139857" cy="3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81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E3A7F91-4CA3-4E93-B82F-A8617FDC9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E1947DD-1444-46D8-96BC-1120ECD5C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1B5946-7CF9-4A0F-8045-786155A72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45643"/>
              </p:ext>
            </p:extLst>
          </p:nvPr>
        </p:nvGraphicFramePr>
        <p:xfrm>
          <a:off x="683151" y="822101"/>
          <a:ext cx="7777697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68">
                  <a:extLst>
                    <a:ext uri="{9D8B030D-6E8A-4147-A177-3AD203B41FA5}">
                      <a16:colId xmlns:a16="http://schemas.microsoft.com/office/drawing/2014/main" val="3690405435"/>
                    </a:ext>
                  </a:extLst>
                </a:gridCol>
                <a:gridCol w="1227926">
                  <a:extLst>
                    <a:ext uri="{9D8B030D-6E8A-4147-A177-3AD203B41FA5}">
                      <a16:colId xmlns:a16="http://schemas.microsoft.com/office/drawing/2014/main" val="2568822152"/>
                    </a:ext>
                  </a:extLst>
                </a:gridCol>
                <a:gridCol w="4911703">
                  <a:extLst>
                    <a:ext uri="{9D8B030D-6E8A-4147-A177-3AD203B41FA5}">
                      <a16:colId xmlns:a16="http://schemas.microsoft.com/office/drawing/2014/main" val="2341816682"/>
                    </a:ext>
                  </a:extLst>
                </a:gridCol>
              </a:tblGrid>
              <a:tr h="253421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Result</a:t>
                      </a:r>
                    </a:p>
                  </a:txBody>
                  <a:tcPr marL="76200" marR="76200" marT="95250" marB="952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Helper Method</a:t>
                      </a:r>
                    </a:p>
                  </a:txBody>
                  <a:tcPr marL="76200" marR="76200" marT="95250" marB="952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76200" marR="76200" marT="95250" marB="95250" anchor="ctr"/>
                </a:tc>
                <a:extLst>
                  <a:ext uri="{0D108BD9-81ED-4DB2-BD59-A6C34878D82A}">
                    <a16:rowId xmlns:a16="http://schemas.microsoft.com/office/drawing/2014/main" val="1518968689"/>
                  </a:ext>
                </a:extLst>
              </a:tr>
              <a:tr h="253421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ViewResult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 dirty="0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View</a:t>
                      </a:r>
                      <a:endParaRPr lang="en-US" sz="1100" dirty="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Renders a view as a Web page.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1170763510"/>
                  </a:ext>
                </a:extLst>
              </a:tr>
              <a:tr h="366053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PartialViewResult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PartialView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Renders a partial view, which defines a section of a view that can be rendered inside another view.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720971642"/>
                  </a:ext>
                </a:extLst>
              </a:tr>
              <a:tr h="253421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RedirectResult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Redirect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Redirects to another action method by using its URL.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3899231865"/>
                  </a:ext>
                </a:extLst>
              </a:tr>
              <a:tr h="366053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 dirty="0" err="1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RedirectToRouteResult</a:t>
                      </a:r>
                      <a:endParaRPr lang="en-US" sz="1100" dirty="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RedirectToAction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/>
                        </a:rPr>
                        <a:t>RedirectToRoute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Redirects to another action method.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393002220"/>
                  </a:ext>
                </a:extLst>
              </a:tr>
              <a:tr h="253421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/>
                        </a:rPr>
                        <a:t>ContentResult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/>
                        </a:rPr>
                        <a:t>Content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user-defined content type.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1440662647"/>
                  </a:ext>
                </a:extLst>
              </a:tr>
              <a:tr h="253421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3"/>
                        </a:rPr>
                        <a:t>JsonResult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4"/>
                        </a:rPr>
                        <a:t>Json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serialized JSON object.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351811537"/>
                  </a:ext>
                </a:extLst>
              </a:tr>
              <a:tr h="297328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5"/>
                        </a:rPr>
                        <a:t>JavaScriptResult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6"/>
                        </a:rPr>
                        <a:t>JavaScript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script that can be executed on the client.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3546837601"/>
                  </a:ext>
                </a:extLst>
              </a:tr>
              <a:tr h="297328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7"/>
                        </a:rPr>
                        <a:t>FileResult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8"/>
                        </a:rPr>
                        <a:t>File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binary output to write to the response.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2446837840"/>
                  </a:ext>
                </a:extLst>
              </a:tr>
              <a:tr h="366053">
                <a:tc>
                  <a:txBody>
                    <a:bodyPr/>
                    <a:lstStyle/>
                    <a:p>
                      <a:pPr fontAlgn="t"/>
                      <a:r>
                        <a:rPr lang="en-US" sz="1100" u="none" strike="noStrike">
                          <a:solidFill>
                            <a:srgbClr val="00709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9"/>
                        </a:rPr>
                        <a:t>EmptyResult</a:t>
                      </a:r>
                      <a:endParaRPr lang="en-US" sz="1100">
                        <a:solidFill>
                          <a:srgbClr val="2A2A2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(None)</a:t>
                      </a:r>
                    </a:p>
                  </a:txBody>
                  <a:tcPr marL="76200" marR="7620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a return value that is used if the action method must return a </a:t>
                      </a:r>
                      <a:r>
                        <a:rPr lang="en-US" sz="1100" b="1" dirty="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en-US" sz="1100" dirty="0">
                          <a:solidFill>
                            <a:srgbClr val="2A2A2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result (void).</a:t>
                      </a:r>
                    </a:p>
                  </a:txBody>
                  <a:tcPr marL="76200" marR="76200" marT="95250" marB="95250"/>
                </a:tc>
                <a:extLst>
                  <a:ext uri="{0D108BD9-81ED-4DB2-BD59-A6C34878D82A}">
                    <a16:rowId xmlns:a16="http://schemas.microsoft.com/office/drawing/2014/main" val="358852637"/>
                  </a:ext>
                </a:extLst>
              </a:tr>
            </a:tbl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82DFC52-5D07-46F1-8829-2D2568409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Result in MVC</a:t>
            </a:r>
          </a:p>
        </p:txBody>
      </p:sp>
    </p:spTree>
    <p:extLst>
      <p:ext uri="{BB962C8B-B14F-4D97-AF65-F5344CB8AC3E}">
        <p14:creationId xmlns:p14="http://schemas.microsoft.com/office/powerpoint/2010/main" val="2082974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6"/>
          <p:cNvSpPr txBox="1">
            <a:spLocks noGrp="1"/>
          </p:cNvSpPr>
          <p:nvPr>
            <p:ph type="subTitle" idx="1"/>
          </p:nvPr>
        </p:nvSpPr>
        <p:spPr>
          <a:xfrm>
            <a:off x="-1" y="867522"/>
            <a:ext cx="2982373" cy="3581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86099">
              <a:buClr>
                <a:schemeClr val="accent1"/>
              </a:buClr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ViewBag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transfers data from the Controller to View, not vice-versa. Ideal for situations in which the temporary data is not in a model.</a:t>
            </a:r>
          </a:p>
          <a:p>
            <a:pPr marL="0" lv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186099">
              <a:buClr>
                <a:schemeClr val="accent1"/>
              </a:buClr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ViewBag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dynamic property that takes advantage of the new dynamic features in C# 4.0</a:t>
            </a:r>
          </a:p>
          <a:p>
            <a:pPr marL="0" lv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186099">
              <a:buClr>
                <a:schemeClr val="accent1"/>
              </a:buCl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number of properties and values can be assigned to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ViewBag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186099">
              <a:buClr>
                <a:schemeClr val="accent1"/>
              </a:buCl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ViewBag's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life only lasts during the current http request.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ViewBag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will be null if redirection occurs.</a:t>
            </a:r>
          </a:p>
          <a:p>
            <a:pPr marL="0" lv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186099">
              <a:buClr>
                <a:schemeClr val="accent1"/>
              </a:buClr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ViewBag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 wrapper around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42" name="Google Shape;942;p36"/>
          <p:cNvSpPr txBox="1">
            <a:spLocks noGrp="1"/>
          </p:cNvSpPr>
          <p:nvPr>
            <p:ph type="subTitle" idx="2"/>
          </p:nvPr>
        </p:nvSpPr>
        <p:spPr>
          <a:xfrm>
            <a:off x="3016232" y="884650"/>
            <a:ext cx="3092641" cy="3479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-186099">
              <a:buClr>
                <a:schemeClr val="accent1"/>
              </a:buCl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ViewData transfers data from the Controller to View, not vice-versa. Ideal for situations in which the temporary data is not in a model.</a:t>
            </a:r>
          </a:p>
          <a:p>
            <a:pPr mar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6099">
              <a:buClr>
                <a:schemeClr val="accent1"/>
              </a:buCl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ViewData is derived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ViewDataDictionary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a dictionary type.</a:t>
            </a:r>
          </a:p>
          <a:p>
            <a:pPr mar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6099">
              <a:buClr>
                <a:schemeClr val="accent1"/>
              </a:buCl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ViewData value must be type cast before use.</a:t>
            </a:r>
          </a:p>
          <a:p>
            <a:pPr mar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6099">
              <a:buClr>
                <a:schemeClr val="accent1"/>
              </a:buCl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ViewData's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life only lasts during the current http request. ViewData values will be null if redirection occurs.</a:t>
            </a:r>
          </a:p>
          <a:p>
            <a:pPr marL="0" indent="-186099">
              <a:buClr>
                <a:schemeClr val="accent1"/>
              </a:buClr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6099">
              <a:buClr>
                <a:schemeClr val="accent1"/>
              </a:buClr>
            </a:pPr>
            <a:endParaRPr lang="en-US" sz="500" dirty="0"/>
          </a:p>
        </p:txBody>
      </p:sp>
      <p:grpSp>
        <p:nvGrpSpPr>
          <p:cNvPr id="949" name="Google Shape;949;p36"/>
          <p:cNvGrpSpPr/>
          <p:nvPr/>
        </p:nvGrpSpPr>
        <p:grpSpPr>
          <a:xfrm>
            <a:off x="2866108" y="244084"/>
            <a:ext cx="129216" cy="4134278"/>
            <a:chOff x="3979800" y="1822113"/>
            <a:chExt cx="80625" cy="2529925"/>
          </a:xfrm>
        </p:grpSpPr>
        <p:sp>
          <p:nvSpPr>
            <p:cNvPr id="950" name="Google Shape;950;p36"/>
            <p:cNvSpPr/>
            <p:nvPr/>
          </p:nvSpPr>
          <p:spPr>
            <a:xfrm>
              <a:off x="4009853" y="1840738"/>
              <a:ext cx="28275" cy="2486025"/>
            </a:xfrm>
            <a:custGeom>
              <a:avLst/>
              <a:gdLst/>
              <a:ahLst/>
              <a:cxnLst/>
              <a:rect l="l" t="t" r="r" b="b"/>
              <a:pathLst>
                <a:path w="1131" h="99441" extrusionOk="0">
                  <a:moveTo>
                    <a:pt x="565" y="0"/>
                  </a:moveTo>
                  <a:cubicBezTo>
                    <a:pt x="283" y="0"/>
                    <a:pt x="1" y="684"/>
                    <a:pt x="1" y="2050"/>
                  </a:cubicBezTo>
                  <a:lnTo>
                    <a:pt x="1" y="97391"/>
                  </a:lnTo>
                  <a:cubicBezTo>
                    <a:pt x="1" y="98757"/>
                    <a:pt x="283" y="99440"/>
                    <a:pt x="565" y="99440"/>
                  </a:cubicBezTo>
                  <a:cubicBezTo>
                    <a:pt x="848" y="99440"/>
                    <a:pt x="1130" y="98757"/>
                    <a:pt x="1130" y="97391"/>
                  </a:cubicBezTo>
                  <a:lnTo>
                    <a:pt x="1130" y="2050"/>
                  </a:lnTo>
                  <a:cubicBezTo>
                    <a:pt x="1130" y="684"/>
                    <a:pt x="848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3979800" y="1822113"/>
              <a:ext cx="80175" cy="88800"/>
            </a:xfrm>
            <a:custGeom>
              <a:avLst/>
              <a:gdLst/>
              <a:ahLst/>
              <a:cxnLst/>
              <a:rect l="l" t="t" r="r" b="b"/>
              <a:pathLst>
                <a:path w="3207" h="3552" extrusionOk="0">
                  <a:moveTo>
                    <a:pt x="1330" y="1374"/>
                  </a:moveTo>
                  <a:cubicBezTo>
                    <a:pt x="1347" y="1391"/>
                    <a:pt x="1365" y="1392"/>
                    <a:pt x="1366" y="1407"/>
                  </a:cubicBezTo>
                  <a:lnTo>
                    <a:pt x="1366" y="1407"/>
                  </a:lnTo>
                  <a:cubicBezTo>
                    <a:pt x="1354" y="1407"/>
                    <a:pt x="1342" y="1407"/>
                    <a:pt x="1330" y="1407"/>
                  </a:cubicBezTo>
                  <a:lnTo>
                    <a:pt x="1330" y="1407"/>
                  </a:lnTo>
                  <a:cubicBezTo>
                    <a:pt x="1330" y="1397"/>
                    <a:pt x="1330" y="1374"/>
                    <a:pt x="1330" y="1374"/>
                  </a:cubicBezTo>
                  <a:close/>
                  <a:moveTo>
                    <a:pt x="1712" y="2129"/>
                  </a:moveTo>
                  <a:cubicBezTo>
                    <a:pt x="1712" y="2132"/>
                    <a:pt x="1712" y="2134"/>
                    <a:pt x="1712" y="2134"/>
                  </a:cubicBezTo>
                  <a:cubicBezTo>
                    <a:pt x="1712" y="2134"/>
                    <a:pt x="1712" y="2132"/>
                    <a:pt x="1712" y="2129"/>
                  </a:cubicBezTo>
                  <a:close/>
                  <a:moveTo>
                    <a:pt x="1428" y="0"/>
                  </a:moveTo>
                  <a:cubicBezTo>
                    <a:pt x="1316" y="0"/>
                    <a:pt x="1200" y="17"/>
                    <a:pt x="1093" y="44"/>
                  </a:cubicBezTo>
                  <a:cubicBezTo>
                    <a:pt x="784" y="117"/>
                    <a:pt x="510" y="281"/>
                    <a:pt x="292" y="536"/>
                  </a:cubicBezTo>
                  <a:cubicBezTo>
                    <a:pt x="182" y="663"/>
                    <a:pt x="91" y="809"/>
                    <a:pt x="37" y="991"/>
                  </a:cubicBezTo>
                  <a:cubicBezTo>
                    <a:pt x="4" y="1120"/>
                    <a:pt x="100" y="1262"/>
                    <a:pt x="260" y="1332"/>
                  </a:cubicBezTo>
                  <a:lnTo>
                    <a:pt x="260" y="1332"/>
                  </a:lnTo>
                  <a:cubicBezTo>
                    <a:pt x="237" y="1328"/>
                    <a:pt x="217" y="1323"/>
                    <a:pt x="201" y="1319"/>
                  </a:cubicBezTo>
                  <a:cubicBezTo>
                    <a:pt x="109" y="1301"/>
                    <a:pt x="73" y="1283"/>
                    <a:pt x="73" y="1265"/>
                  </a:cubicBezTo>
                  <a:cubicBezTo>
                    <a:pt x="55" y="1356"/>
                    <a:pt x="37" y="1429"/>
                    <a:pt x="18" y="1520"/>
                  </a:cubicBezTo>
                  <a:cubicBezTo>
                    <a:pt x="0" y="1647"/>
                    <a:pt x="0" y="1775"/>
                    <a:pt x="18" y="1902"/>
                  </a:cubicBezTo>
                  <a:cubicBezTo>
                    <a:pt x="55" y="2194"/>
                    <a:pt x="146" y="2467"/>
                    <a:pt x="328" y="2704"/>
                  </a:cubicBezTo>
                  <a:cubicBezTo>
                    <a:pt x="401" y="2831"/>
                    <a:pt x="492" y="2941"/>
                    <a:pt x="601" y="3050"/>
                  </a:cubicBezTo>
                  <a:cubicBezTo>
                    <a:pt x="656" y="3086"/>
                    <a:pt x="711" y="3141"/>
                    <a:pt x="765" y="3178"/>
                  </a:cubicBezTo>
                  <a:cubicBezTo>
                    <a:pt x="820" y="3250"/>
                    <a:pt x="911" y="3305"/>
                    <a:pt x="984" y="3342"/>
                  </a:cubicBezTo>
                  <a:cubicBezTo>
                    <a:pt x="1111" y="3433"/>
                    <a:pt x="1275" y="3487"/>
                    <a:pt x="1421" y="3524"/>
                  </a:cubicBezTo>
                  <a:cubicBezTo>
                    <a:pt x="1521" y="3542"/>
                    <a:pt x="1617" y="3551"/>
                    <a:pt x="1713" y="3551"/>
                  </a:cubicBezTo>
                  <a:cubicBezTo>
                    <a:pt x="1808" y="3551"/>
                    <a:pt x="1904" y="3542"/>
                    <a:pt x="2004" y="3524"/>
                  </a:cubicBezTo>
                  <a:cubicBezTo>
                    <a:pt x="2314" y="3451"/>
                    <a:pt x="2605" y="3287"/>
                    <a:pt x="2806" y="3050"/>
                  </a:cubicBezTo>
                  <a:cubicBezTo>
                    <a:pt x="2988" y="2831"/>
                    <a:pt x="3116" y="2576"/>
                    <a:pt x="3170" y="2303"/>
                  </a:cubicBezTo>
                  <a:cubicBezTo>
                    <a:pt x="3207" y="2084"/>
                    <a:pt x="3207" y="1884"/>
                    <a:pt x="3170" y="1665"/>
                  </a:cubicBezTo>
                  <a:cubicBezTo>
                    <a:pt x="3152" y="1520"/>
                    <a:pt x="3097" y="1356"/>
                    <a:pt x="3043" y="1228"/>
                  </a:cubicBezTo>
                  <a:cubicBezTo>
                    <a:pt x="2988" y="1119"/>
                    <a:pt x="2933" y="991"/>
                    <a:pt x="2879" y="900"/>
                  </a:cubicBezTo>
                  <a:cubicBezTo>
                    <a:pt x="2788" y="754"/>
                    <a:pt x="2697" y="627"/>
                    <a:pt x="2587" y="499"/>
                  </a:cubicBezTo>
                  <a:cubicBezTo>
                    <a:pt x="2423" y="335"/>
                    <a:pt x="2223" y="208"/>
                    <a:pt x="2022" y="117"/>
                  </a:cubicBezTo>
                  <a:lnTo>
                    <a:pt x="1913" y="80"/>
                  </a:lnTo>
                  <a:cubicBezTo>
                    <a:pt x="1877" y="62"/>
                    <a:pt x="1840" y="44"/>
                    <a:pt x="1804" y="44"/>
                  </a:cubicBezTo>
                  <a:cubicBezTo>
                    <a:pt x="1713" y="26"/>
                    <a:pt x="1640" y="7"/>
                    <a:pt x="1549" y="7"/>
                  </a:cubicBezTo>
                  <a:cubicBezTo>
                    <a:pt x="1510" y="3"/>
                    <a:pt x="1469" y="0"/>
                    <a:pt x="1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3984350" y="4274088"/>
              <a:ext cx="76075" cy="77950"/>
            </a:xfrm>
            <a:custGeom>
              <a:avLst/>
              <a:gdLst/>
              <a:ahLst/>
              <a:cxnLst/>
              <a:rect l="l" t="t" r="r" b="b"/>
              <a:pathLst>
                <a:path w="3043" h="3118" extrusionOk="0">
                  <a:moveTo>
                    <a:pt x="1693" y="1412"/>
                  </a:moveTo>
                  <a:cubicBezTo>
                    <a:pt x="1693" y="1412"/>
                    <a:pt x="1692" y="1414"/>
                    <a:pt x="1688" y="1416"/>
                  </a:cubicBezTo>
                  <a:lnTo>
                    <a:pt x="1688" y="1416"/>
                  </a:lnTo>
                  <a:cubicBezTo>
                    <a:pt x="1690" y="1414"/>
                    <a:pt x="1692" y="1412"/>
                    <a:pt x="1693" y="1412"/>
                  </a:cubicBezTo>
                  <a:close/>
                  <a:moveTo>
                    <a:pt x="1171" y="1546"/>
                  </a:moveTo>
                  <a:lnTo>
                    <a:pt x="1171" y="1546"/>
                  </a:lnTo>
                  <a:cubicBezTo>
                    <a:pt x="1171" y="1546"/>
                    <a:pt x="1175" y="1550"/>
                    <a:pt x="1198" y="1566"/>
                  </a:cubicBezTo>
                  <a:lnTo>
                    <a:pt x="1198" y="1566"/>
                  </a:lnTo>
                  <a:cubicBezTo>
                    <a:pt x="1186" y="1563"/>
                    <a:pt x="1174" y="1559"/>
                    <a:pt x="1166" y="1551"/>
                  </a:cubicBezTo>
                  <a:cubicBezTo>
                    <a:pt x="1175" y="1551"/>
                    <a:pt x="1171" y="1546"/>
                    <a:pt x="1171" y="1546"/>
                  </a:cubicBezTo>
                  <a:close/>
                  <a:moveTo>
                    <a:pt x="1000" y="0"/>
                  </a:moveTo>
                  <a:cubicBezTo>
                    <a:pt x="995" y="0"/>
                    <a:pt x="989" y="1"/>
                    <a:pt x="984" y="2"/>
                  </a:cubicBezTo>
                  <a:cubicBezTo>
                    <a:pt x="911" y="38"/>
                    <a:pt x="838" y="75"/>
                    <a:pt x="766" y="130"/>
                  </a:cubicBezTo>
                  <a:cubicBezTo>
                    <a:pt x="456" y="312"/>
                    <a:pt x="237" y="585"/>
                    <a:pt x="110" y="913"/>
                  </a:cubicBezTo>
                  <a:cubicBezTo>
                    <a:pt x="55" y="1077"/>
                    <a:pt x="19" y="1241"/>
                    <a:pt x="19" y="1423"/>
                  </a:cubicBezTo>
                  <a:cubicBezTo>
                    <a:pt x="0" y="1587"/>
                    <a:pt x="19" y="1769"/>
                    <a:pt x="73" y="1951"/>
                  </a:cubicBezTo>
                  <a:cubicBezTo>
                    <a:pt x="164" y="2243"/>
                    <a:pt x="346" y="2516"/>
                    <a:pt x="602" y="2717"/>
                  </a:cubicBezTo>
                  <a:cubicBezTo>
                    <a:pt x="820" y="2917"/>
                    <a:pt x="1093" y="3045"/>
                    <a:pt x="1385" y="3099"/>
                  </a:cubicBezTo>
                  <a:cubicBezTo>
                    <a:pt x="1476" y="3117"/>
                    <a:pt x="1585" y="3117"/>
                    <a:pt x="1676" y="3117"/>
                  </a:cubicBezTo>
                  <a:cubicBezTo>
                    <a:pt x="1859" y="3117"/>
                    <a:pt x="2041" y="3081"/>
                    <a:pt x="2205" y="3008"/>
                  </a:cubicBezTo>
                  <a:cubicBezTo>
                    <a:pt x="2314" y="2972"/>
                    <a:pt x="2423" y="2899"/>
                    <a:pt x="2515" y="2826"/>
                  </a:cubicBezTo>
                  <a:cubicBezTo>
                    <a:pt x="2587" y="2753"/>
                    <a:pt x="2642" y="2680"/>
                    <a:pt x="2697" y="2607"/>
                  </a:cubicBezTo>
                  <a:cubicBezTo>
                    <a:pt x="2770" y="2534"/>
                    <a:pt x="2824" y="2443"/>
                    <a:pt x="2861" y="2352"/>
                  </a:cubicBezTo>
                  <a:cubicBezTo>
                    <a:pt x="2988" y="2097"/>
                    <a:pt x="3043" y="1824"/>
                    <a:pt x="3043" y="1551"/>
                  </a:cubicBezTo>
                  <a:cubicBezTo>
                    <a:pt x="3043" y="1387"/>
                    <a:pt x="3006" y="1204"/>
                    <a:pt x="2952" y="1040"/>
                  </a:cubicBezTo>
                  <a:cubicBezTo>
                    <a:pt x="2806" y="640"/>
                    <a:pt x="2496" y="330"/>
                    <a:pt x="2114" y="166"/>
                  </a:cubicBezTo>
                  <a:cubicBezTo>
                    <a:pt x="1932" y="90"/>
                    <a:pt x="1737" y="52"/>
                    <a:pt x="1540" y="52"/>
                  </a:cubicBezTo>
                  <a:cubicBezTo>
                    <a:pt x="1500" y="52"/>
                    <a:pt x="1461" y="54"/>
                    <a:pt x="1421" y="57"/>
                  </a:cubicBezTo>
                  <a:cubicBezTo>
                    <a:pt x="1330" y="72"/>
                    <a:pt x="1240" y="87"/>
                    <a:pt x="1149" y="113"/>
                  </a:cubicBezTo>
                  <a:lnTo>
                    <a:pt x="1149" y="113"/>
                  </a:lnTo>
                  <a:cubicBezTo>
                    <a:pt x="1098" y="40"/>
                    <a:pt x="104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42;p36">
            <a:extLst>
              <a:ext uri="{FF2B5EF4-FFF2-40B4-BE49-F238E27FC236}">
                <a16:creationId xmlns:a16="http://schemas.microsoft.com/office/drawing/2014/main" id="{1E946AB3-1CDF-41FC-80CB-A9B44858D7DE}"/>
              </a:ext>
            </a:extLst>
          </p:cNvPr>
          <p:cNvSpPr txBox="1">
            <a:spLocks/>
          </p:cNvSpPr>
          <p:nvPr/>
        </p:nvSpPr>
        <p:spPr>
          <a:xfrm>
            <a:off x="6115444" y="861878"/>
            <a:ext cx="3016950" cy="37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1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TempData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 be used to store data between two consecutive requests. </a:t>
            </a:r>
          </a:p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TempData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internaly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use Session to store the data. So think of it as a short lived session.</a:t>
            </a:r>
          </a:p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TempData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value must be type cast before use. Check for null values to avoid runtime error.</a:t>
            </a:r>
          </a:p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-186099" defTabSz="685800">
              <a:buClr>
                <a:schemeClr val="accent1"/>
              </a:buClr>
              <a:buFont typeface="Arial" panose="020B0604020202020204" pitchFamily="34" charset="0"/>
              <a:buChar char="●"/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TempData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 be used to store only one time messages like error messages, validation messages.</a:t>
            </a:r>
          </a:p>
        </p:txBody>
      </p:sp>
      <p:sp>
        <p:nvSpPr>
          <p:cNvPr id="23" name="Google Shape;1124;p41">
            <a:extLst>
              <a:ext uri="{FF2B5EF4-FFF2-40B4-BE49-F238E27FC236}">
                <a16:creationId xmlns:a16="http://schemas.microsoft.com/office/drawing/2014/main" id="{7783F752-4C0F-43F5-B598-192B43759599}"/>
              </a:ext>
            </a:extLst>
          </p:cNvPr>
          <p:cNvSpPr/>
          <p:nvPr/>
        </p:nvSpPr>
        <p:spPr>
          <a:xfrm>
            <a:off x="57673" y="217772"/>
            <a:ext cx="2677983" cy="669640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25;p41">
            <a:extLst>
              <a:ext uri="{FF2B5EF4-FFF2-40B4-BE49-F238E27FC236}">
                <a16:creationId xmlns:a16="http://schemas.microsoft.com/office/drawing/2014/main" id="{C8AF51E4-A551-4CCD-B74D-E56FD05D4B8C}"/>
              </a:ext>
            </a:extLst>
          </p:cNvPr>
          <p:cNvSpPr/>
          <p:nvPr/>
        </p:nvSpPr>
        <p:spPr>
          <a:xfrm>
            <a:off x="149359" y="246846"/>
            <a:ext cx="2554156" cy="555665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22;p41">
            <a:extLst>
              <a:ext uri="{FF2B5EF4-FFF2-40B4-BE49-F238E27FC236}">
                <a16:creationId xmlns:a16="http://schemas.microsoft.com/office/drawing/2014/main" id="{BA7D6758-FFD3-4BB2-BCE0-7E1513643BF0}"/>
              </a:ext>
            </a:extLst>
          </p:cNvPr>
          <p:cNvSpPr txBox="1">
            <a:spLocks/>
          </p:cNvSpPr>
          <p:nvPr/>
        </p:nvSpPr>
        <p:spPr>
          <a:xfrm>
            <a:off x="149360" y="277140"/>
            <a:ext cx="2554156" cy="45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3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VIEWBAG</a:t>
            </a:r>
          </a:p>
        </p:txBody>
      </p:sp>
      <p:sp>
        <p:nvSpPr>
          <p:cNvPr id="26" name="Google Shape;1124;p41">
            <a:extLst>
              <a:ext uri="{FF2B5EF4-FFF2-40B4-BE49-F238E27FC236}">
                <a16:creationId xmlns:a16="http://schemas.microsoft.com/office/drawing/2014/main" id="{795725D9-45A5-4CDE-A52B-4F66E0038B9D}"/>
              </a:ext>
            </a:extLst>
          </p:cNvPr>
          <p:cNvSpPr/>
          <p:nvPr/>
        </p:nvSpPr>
        <p:spPr>
          <a:xfrm>
            <a:off x="3203135" y="215010"/>
            <a:ext cx="2677983" cy="669640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25;p41">
            <a:extLst>
              <a:ext uri="{FF2B5EF4-FFF2-40B4-BE49-F238E27FC236}">
                <a16:creationId xmlns:a16="http://schemas.microsoft.com/office/drawing/2014/main" id="{98744369-E9A0-414F-A6FF-F9E38FA6435F}"/>
              </a:ext>
            </a:extLst>
          </p:cNvPr>
          <p:cNvSpPr/>
          <p:nvPr/>
        </p:nvSpPr>
        <p:spPr>
          <a:xfrm>
            <a:off x="3294821" y="244084"/>
            <a:ext cx="2554156" cy="555665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22;p41">
            <a:extLst>
              <a:ext uri="{FF2B5EF4-FFF2-40B4-BE49-F238E27FC236}">
                <a16:creationId xmlns:a16="http://schemas.microsoft.com/office/drawing/2014/main" id="{BB937ECD-101F-443B-B064-59DEBB11E0CE}"/>
              </a:ext>
            </a:extLst>
          </p:cNvPr>
          <p:cNvSpPr txBox="1">
            <a:spLocks/>
          </p:cNvSpPr>
          <p:nvPr/>
        </p:nvSpPr>
        <p:spPr>
          <a:xfrm>
            <a:off x="3124368" y="274520"/>
            <a:ext cx="2724610" cy="45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3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</a:p>
        </p:txBody>
      </p:sp>
      <p:sp>
        <p:nvSpPr>
          <p:cNvPr id="29" name="Google Shape;1124;p41">
            <a:extLst>
              <a:ext uri="{FF2B5EF4-FFF2-40B4-BE49-F238E27FC236}">
                <a16:creationId xmlns:a16="http://schemas.microsoft.com/office/drawing/2014/main" id="{3FBC674A-BFF5-4BB8-B919-EC8B89F61BC7}"/>
              </a:ext>
            </a:extLst>
          </p:cNvPr>
          <p:cNvSpPr/>
          <p:nvPr/>
        </p:nvSpPr>
        <p:spPr>
          <a:xfrm>
            <a:off x="6348798" y="217772"/>
            <a:ext cx="2677983" cy="669640"/>
          </a:xfrm>
          <a:custGeom>
            <a:avLst/>
            <a:gdLst/>
            <a:ahLst/>
            <a:cxnLst/>
            <a:rect l="l" t="t" r="r" b="b"/>
            <a:pathLst>
              <a:path w="32613" h="8155" extrusionOk="0">
                <a:moveTo>
                  <a:pt x="902" y="686"/>
                </a:moveTo>
                <a:lnTo>
                  <a:pt x="902" y="686"/>
                </a:lnTo>
                <a:cubicBezTo>
                  <a:pt x="937" y="1102"/>
                  <a:pt x="711" y="1328"/>
                  <a:pt x="417" y="1553"/>
                </a:cubicBezTo>
                <a:lnTo>
                  <a:pt x="399" y="1553"/>
                </a:lnTo>
                <a:cubicBezTo>
                  <a:pt x="434" y="1206"/>
                  <a:pt x="625" y="894"/>
                  <a:pt x="902" y="686"/>
                </a:cubicBezTo>
                <a:close/>
                <a:moveTo>
                  <a:pt x="885" y="1570"/>
                </a:moveTo>
                <a:lnTo>
                  <a:pt x="885" y="1570"/>
                </a:lnTo>
                <a:cubicBezTo>
                  <a:pt x="1023" y="2073"/>
                  <a:pt x="885" y="2471"/>
                  <a:pt x="434" y="2731"/>
                </a:cubicBezTo>
                <a:cubicBezTo>
                  <a:pt x="278" y="2194"/>
                  <a:pt x="382" y="1917"/>
                  <a:pt x="885" y="1570"/>
                </a:cubicBezTo>
                <a:close/>
                <a:moveTo>
                  <a:pt x="885" y="2766"/>
                </a:moveTo>
                <a:cubicBezTo>
                  <a:pt x="1041" y="3199"/>
                  <a:pt x="850" y="3667"/>
                  <a:pt x="434" y="3875"/>
                </a:cubicBezTo>
                <a:cubicBezTo>
                  <a:pt x="278" y="3442"/>
                  <a:pt x="469" y="2956"/>
                  <a:pt x="885" y="2766"/>
                </a:cubicBezTo>
                <a:close/>
                <a:moveTo>
                  <a:pt x="885" y="3910"/>
                </a:moveTo>
                <a:lnTo>
                  <a:pt x="885" y="3910"/>
                </a:lnTo>
                <a:cubicBezTo>
                  <a:pt x="971" y="4707"/>
                  <a:pt x="989" y="4880"/>
                  <a:pt x="434" y="5244"/>
                </a:cubicBezTo>
                <a:cubicBezTo>
                  <a:pt x="261" y="4620"/>
                  <a:pt x="382" y="4239"/>
                  <a:pt x="885" y="3910"/>
                </a:cubicBezTo>
                <a:close/>
                <a:moveTo>
                  <a:pt x="885" y="5313"/>
                </a:moveTo>
                <a:cubicBezTo>
                  <a:pt x="1058" y="6006"/>
                  <a:pt x="919" y="6405"/>
                  <a:pt x="399" y="6769"/>
                </a:cubicBezTo>
                <a:lnTo>
                  <a:pt x="399" y="5608"/>
                </a:lnTo>
                <a:lnTo>
                  <a:pt x="885" y="5313"/>
                </a:lnTo>
                <a:close/>
                <a:moveTo>
                  <a:pt x="31088" y="288"/>
                </a:moveTo>
                <a:cubicBezTo>
                  <a:pt x="31313" y="288"/>
                  <a:pt x="31538" y="323"/>
                  <a:pt x="31781" y="340"/>
                </a:cubicBezTo>
                <a:cubicBezTo>
                  <a:pt x="32023" y="340"/>
                  <a:pt x="32231" y="531"/>
                  <a:pt x="32249" y="790"/>
                </a:cubicBezTo>
                <a:cubicBezTo>
                  <a:pt x="32283" y="1068"/>
                  <a:pt x="32301" y="1345"/>
                  <a:pt x="32301" y="1640"/>
                </a:cubicBezTo>
                <a:lnTo>
                  <a:pt x="32301" y="6024"/>
                </a:lnTo>
                <a:cubicBezTo>
                  <a:pt x="32301" y="6249"/>
                  <a:pt x="32283" y="6491"/>
                  <a:pt x="32249" y="6717"/>
                </a:cubicBezTo>
                <a:cubicBezTo>
                  <a:pt x="32249" y="6880"/>
                  <a:pt x="32125" y="7013"/>
                  <a:pt x="31966" y="7013"/>
                </a:cubicBezTo>
                <a:cubicBezTo>
                  <a:pt x="31956" y="7013"/>
                  <a:pt x="31946" y="7012"/>
                  <a:pt x="31937" y="7011"/>
                </a:cubicBezTo>
                <a:cubicBezTo>
                  <a:pt x="31659" y="7029"/>
                  <a:pt x="31365" y="7063"/>
                  <a:pt x="31088" y="7063"/>
                </a:cubicBezTo>
                <a:lnTo>
                  <a:pt x="2531" y="7063"/>
                </a:lnTo>
                <a:cubicBezTo>
                  <a:pt x="2202" y="7063"/>
                  <a:pt x="1872" y="7029"/>
                  <a:pt x="1560" y="6942"/>
                </a:cubicBezTo>
                <a:cubicBezTo>
                  <a:pt x="1266" y="6873"/>
                  <a:pt x="1196" y="6682"/>
                  <a:pt x="1266" y="6387"/>
                </a:cubicBezTo>
                <a:cubicBezTo>
                  <a:pt x="1283" y="6249"/>
                  <a:pt x="1196" y="6110"/>
                  <a:pt x="1196" y="5972"/>
                </a:cubicBezTo>
                <a:lnTo>
                  <a:pt x="1196" y="3719"/>
                </a:lnTo>
                <a:lnTo>
                  <a:pt x="1196" y="1154"/>
                </a:lnTo>
                <a:cubicBezTo>
                  <a:pt x="1196" y="600"/>
                  <a:pt x="1474" y="305"/>
                  <a:pt x="2063" y="288"/>
                </a:cubicBezTo>
                <a:close/>
                <a:moveTo>
                  <a:pt x="798" y="6734"/>
                </a:moveTo>
                <a:lnTo>
                  <a:pt x="1543" y="7375"/>
                </a:lnTo>
                <a:cubicBezTo>
                  <a:pt x="1439" y="7479"/>
                  <a:pt x="1318" y="7618"/>
                  <a:pt x="1179" y="7756"/>
                </a:cubicBezTo>
                <a:lnTo>
                  <a:pt x="1179" y="7739"/>
                </a:lnTo>
                <a:cubicBezTo>
                  <a:pt x="1133" y="7785"/>
                  <a:pt x="1063" y="7805"/>
                  <a:pt x="984" y="7805"/>
                </a:cubicBezTo>
                <a:cubicBezTo>
                  <a:pt x="796" y="7805"/>
                  <a:pt x="559" y="7690"/>
                  <a:pt x="486" y="7531"/>
                </a:cubicBezTo>
                <a:cubicBezTo>
                  <a:pt x="399" y="7340"/>
                  <a:pt x="330" y="7167"/>
                  <a:pt x="573" y="7011"/>
                </a:cubicBezTo>
                <a:cubicBezTo>
                  <a:pt x="694" y="6942"/>
                  <a:pt x="746" y="6786"/>
                  <a:pt x="798" y="6734"/>
                </a:cubicBezTo>
                <a:close/>
                <a:moveTo>
                  <a:pt x="11524" y="7320"/>
                </a:moveTo>
                <a:cubicBezTo>
                  <a:pt x="11593" y="7320"/>
                  <a:pt x="11668" y="7332"/>
                  <a:pt x="11749" y="7358"/>
                </a:cubicBezTo>
                <a:cubicBezTo>
                  <a:pt x="11680" y="7514"/>
                  <a:pt x="11611" y="7652"/>
                  <a:pt x="11524" y="7826"/>
                </a:cubicBezTo>
                <a:lnTo>
                  <a:pt x="10848" y="7826"/>
                </a:lnTo>
                <a:cubicBezTo>
                  <a:pt x="11031" y="7544"/>
                  <a:pt x="11226" y="7320"/>
                  <a:pt x="11524" y="7320"/>
                </a:cubicBezTo>
                <a:close/>
                <a:moveTo>
                  <a:pt x="32110" y="7306"/>
                </a:moveTo>
                <a:lnTo>
                  <a:pt x="32110" y="7306"/>
                </a:lnTo>
                <a:cubicBezTo>
                  <a:pt x="32145" y="7548"/>
                  <a:pt x="31989" y="7826"/>
                  <a:pt x="31763" y="7826"/>
                </a:cubicBezTo>
                <a:cubicBezTo>
                  <a:pt x="31561" y="7831"/>
                  <a:pt x="31359" y="7833"/>
                  <a:pt x="31156" y="7833"/>
                </a:cubicBezTo>
                <a:cubicBezTo>
                  <a:pt x="30749" y="7833"/>
                  <a:pt x="30337" y="7826"/>
                  <a:pt x="29909" y="7826"/>
                </a:cubicBezTo>
                <a:cubicBezTo>
                  <a:pt x="30183" y="7539"/>
                  <a:pt x="30478" y="7327"/>
                  <a:pt x="30828" y="7327"/>
                </a:cubicBezTo>
                <a:cubicBezTo>
                  <a:pt x="30922" y="7327"/>
                  <a:pt x="31020" y="7342"/>
                  <a:pt x="31122" y="7375"/>
                </a:cubicBezTo>
                <a:cubicBezTo>
                  <a:pt x="31105" y="7496"/>
                  <a:pt x="31036" y="7687"/>
                  <a:pt x="31088" y="7722"/>
                </a:cubicBezTo>
                <a:cubicBezTo>
                  <a:pt x="31123" y="7749"/>
                  <a:pt x="31156" y="7761"/>
                  <a:pt x="31186" y="7761"/>
                </a:cubicBezTo>
                <a:cubicBezTo>
                  <a:pt x="31289" y="7761"/>
                  <a:pt x="31363" y="7629"/>
                  <a:pt x="31417" y="7548"/>
                </a:cubicBezTo>
                <a:cubicBezTo>
                  <a:pt x="31590" y="7289"/>
                  <a:pt x="31885" y="7392"/>
                  <a:pt x="32110" y="7306"/>
                </a:cubicBezTo>
                <a:close/>
                <a:moveTo>
                  <a:pt x="12563" y="7347"/>
                </a:moveTo>
                <a:cubicBezTo>
                  <a:pt x="12656" y="7347"/>
                  <a:pt x="12760" y="7357"/>
                  <a:pt x="12876" y="7375"/>
                </a:cubicBezTo>
                <a:lnTo>
                  <a:pt x="12581" y="7843"/>
                </a:lnTo>
                <a:lnTo>
                  <a:pt x="11801" y="7843"/>
                </a:lnTo>
                <a:cubicBezTo>
                  <a:pt x="12007" y="7487"/>
                  <a:pt x="12212" y="7347"/>
                  <a:pt x="12563" y="7347"/>
                </a:cubicBezTo>
                <a:close/>
                <a:moveTo>
                  <a:pt x="13690" y="7348"/>
                </a:moveTo>
                <a:cubicBezTo>
                  <a:pt x="13759" y="7348"/>
                  <a:pt x="13829" y="7357"/>
                  <a:pt x="13898" y="7375"/>
                </a:cubicBezTo>
                <a:cubicBezTo>
                  <a:pt x="13794" y="7531"/>
                  <a:pt x="13707" y="7670"/>
                  <a:pt x="13603" y="7791"/>
                </a:cubicBezTo>
                <a:cubicBezTo>
                  <a:pt x="13569" y="7826"/>
                  <a:pt x="13517" y="7843"/>
                  <a:pt x="13465" y="7843"/>
                </a:cubicBezTo>
                <a:lnTo>
                  <a:pt x="12928" y="7843"/>
                </a:lnTo>
                <a:cubicBezTo>
                  <a:pt x="13056" y="7543"/>
                  <a:pt x="13362" y="7348"/>
                  <a:pt x="13690" y="7348"/>
                </a:cubicBezTo>
                <a:close/>
                <a:moveTo>
                  <a:pt x="14867" y="7338"/>
                </a:moveTo>
                <a:cubicBezTo>
                  <a:pt x="15023" y="7338"/>
                  <a:pt x="15186" y="7355"/>
                  <a:pt x="15354" y="7375"/>
                </a:cubicBezTo>
                <a:cubicBezTo>
                  <a:pt x="15198" y="7531"/>
                  <a:pt x="15059" y="7670"/>
                  <a:pt x="14920" y="7808"/>
                </a:cubicBezTo>
                <a:cubicBezTo>
                  <a:pt x="14886" y="7826"/>
                  <a:pt x="14851" y="7843"/>
                  <a:pt x="14816" y="7843"/>
                </a:cubicBezTo>
                <a:lnTo>
                  <a:pt x="13898" y="7843"/>
                </a:lnTo>
                <a:cubicBezTo>
                  <a:pt x="14155" y="7439"/>
                  <a:pt x="14491" y="7338"/>
                  <a:pt x="14867" y="7338"/>
                </a:cubicBezTo>
                <a:close/>
                <a:moveTo>
                  <a:pt x="28694" y="7333"/>
                </a:moveTo>
                <a:cubicBezTo>
                  <a:pt x="28763" y="7333"/>
                  <a:pt x="28839" y="7346"/>
                  <a:pt x="28922" y="7375"/>
                </a:cubicBezTo>
                <a:cubicBezTo>
                  <a:pt x="28690" y="7723"/>
                  <a:pt x="28535" y="7850"/>
                  <a:pt x="28243" y="7850"/>
                </a:cubicBezTo>
                <a:cubicBezTo>
                  <a:pt x="28142" y="7850"/>
                  <a:pt x="28024" y="7835"/>
                  <a:pt x="27882" y="7808"/>
                </a:cubicBezTo>
                <a:cubicBezTo>
                  <a:pt x="28155" y="7636"/>
                  <a:pt x="28356" y="7333"/>
                  <a:pt x="28694" y="7333"/>
                </a:cubicBezTo>
                <a:close/>
                <a:moveTo>
                  <a:pt x="17854" y="7357"/>
                </a:moveTo>
                <a:cubicBezTo>
                  <a:pt x="17943" y="7357"/>
                  <a:pt x="18048" y="7364"/>
                  <a:pt x="18178" y="7375"/>
                </a:cubicBezTo>
                <a:cubicBezTo>
                  <a:pt x="18019" y="7736"/>
                  <a:pt x="17860" y="7856"/>
                  <a:pt x="17421" y="7856"/>
                </a:cubicBezTo>
                <a:cubicBezTo>
                  <a:pt x="17333" y="7856"/>
                  <a:pt x="17234" y="7852"/>
                  <a:pt x="17121" y="7843"/>
                </a:cubicBezTo>
                <a:cubicBezTo>
                  <a:pt x="17423" y="7459"/>
                  <a:pt x="17518" y="7357"/>
                  <a:pt x="17854" y="7357"/>
                </a:cubicBezTo>
                <a:close/>
                <a:moveTo>
                  <a:pt x="26361" y="7332"/>
                </a:moveTo>
                <a:cubicBezTo>
                  <a:pt x="26446" y="7332"/>
                  <a:pt x="26533" y="7346"/>
                  <a:pt x="26617" y="7375"/>
                </a:cubicBezTo>
                <a:cubicBezTo>
                  <a:pt x="26408" y="7740"/>
                  <a:pt x="26268" y="7860"/>
                  <a:pt x="25961" y="7860"/>
                </a:cubicBezTo>
                <a:cubicBezTo>
                  <a:pt x="25860" y="7860"/>
                  <a:pt x="25740" y="7847"/>
                  <a:pt x="25595" y="7826"/>
                </a:cubicBezTo>
                <a:cubicBezTo>
                  <a:pt x="25731" y="7525"/>
                  <a:pt x="26040" y="7332"/>
                  <a:pt x="26361" y="7332"/>
                </a:cubicBezTo>
                <a:close/>
                <a:moveTo>
                  <a:pt x="5730" y="7348"/>
                </a:moveTo>
                <a:cubicBezTo>
                  <a:pt x="5884" y="7348"/>
                  <a:pt x="6058" y="7364"/>
                  <a:pt x="6256" y="7392"/>
                </a:cubicBezTo>
                <a:cubicBezTo>
                  <a:pt x="6135" y="7531"/>
                  <a:pt x="6031" y="7687"/>
                  <a:pt x="5910" y="7826"/>
                </a:cubicBezTo>
                <a:cubicBezTo>
                  <a:pt x="5892" y="7843"/>
                  <a:pt x="5840" y="7860"/>
                  <a:pt x="5806" y="7860"/>
                </a:cubicBezTo>
                <a:lnTo>
                  <a:pt x="4731" y="7860"/>
                </a:lnTo>
                <a:cubicBezTo>
                  <a:pt x="4943" y="7504"/>
                  <a:pt x="5235" y="7348"/>
                  <a:pt x="5730" y="7348"/>
                </a:cubicBezTo>
                <a:close/>
                <a:moveTo>
                  <a:pt x="9744" y="7368"/>
                </a:moveTo>
                <a:cubicBezTo>
                  <a:pt x="9754" y="7368"/>
                  <a:pt x="9764" y="7370"/>
                  <a:pt x="9774" y="7375"/>
                </a:cubicBezTo>
                <a:lnTo>
                  <a:pt x="10814" y="7375"/>
                </a:lnTo>
                <a:cubicBezTo>
                  <a:pt x="10692" y="7531"/>
                  <a:pt x="10606" y="7687"/>
                  <a:pt x="10502" y="7860"/>
                </a:cubicBezTo>
                <a:lnTo>
                  <a:pt x="9254" y="7860"/>
                </a:lnTo>
                <a:cubicBezTo>
                  <a:pt x="9410" y="7687"/>
                  <a:pt x="9549" y="7531"/>
                  <a:pt x="9687" y="7392"/>
                </a:cubicBezTo>
                <a:cubicBezTo>
                  <a:pt x="9700" y="7380"/>
                  <a:pt x="9720" y="7368"/>
                  <a:pt x="9744" y="7368"/>
                </a:cubicBezTo>
                <a:close/>
                <a:moveTo>
                  <a:pt x="19086" y="7344"/>
                </a:moveTo>
                <a:cubicBezTo>
                  <a:pt x="19211" y="7344"/>
                  <a:pt x="19342" y="7357"/>
                  <a:pt x="19478" y="7375"/>
                </a:cubicBezTo>
                <a:cubicBezTo>
                  <a:pt x="19374" y="7531"/>
                  <a:pt x="19270" y="7670"/>
                  <a:pt x="19166" y="7808"/>
                </a:cubicBezTo>
                <a:cubicBezTo>
                  <a:pt x="19114" y="7843"/>
                  <a:pt x="19062" y="7860"/>
                  <a:pt x="19010" y="7860"/>
                </a:cubicBezTo>
                <a:lnTo>
                  <a:pt x="18230" y="7860"/>
                </a:lnTo>
                <a:cubicBezTo>
                  <a:pt x="18435" y="7451"/>
                  <a:pt x="18734" y="7344"/>
                  <a:pt x="19086" y="7344"/>
                </a:cubicBezTo>
                <a:close/>
                <a:moveTo>
                  <a:pt x="21403" y="7355"/>
                </a:moveTo>
                <a:cubicBezTo>
                  <a:pt x="21565" y="7355"/>
                  <a:pt x="21736" y="7375"/>
                  <a:pt x="21904" y="7375"/>
                </a:cubicBezTo>
                <a:cubicBezTo>
                  <a:pt x="21765" y="7531"/>
                  <a:pt x="21661" y="7687"/>
                  <a:pt x="21557" y="7826"/>
                </a:cubicBezTo>
                <a:cubicBezTo>
                  <a:pt x="21540" y="7843"/>
                  <a:pt x="21505" y="7860"/>
                  <a:pt x="21488" y="7860"/>
                </a:cubicBezTo>
                <a:lnTo>
                  <a:pt x="20673" y="7860"/>
                </a:lnTo>
                <a:cubicBezTo>
                  <a:pt x="20821" y="7429"/>
                  <a:pt x="21095" y="7355"/>
                  <a:pt x="21403" y="7355"/>
                </a:cubicBezTo>
                <a:close/>
                <a:moveTo>
                  <a:pt x="24451" y="7358"/>
                </a:moveTo>
                <a:cubicBezTo>
                  <a:pt x="24347" y="7531"/>
                  <a:pt x="24260" y="7670"/>
                  <a:pt x="24156" y="7808"/>
                </a:cubicBezTo>
                <a:cubicBezTo>
                  <a:pt x="24139" y="7843"/>
                  <a:pt x="24070" y="7860"/>
                  <a:pt x="24018" y="7860"/>
                </a:cubicBezTo>
                <a:lnTo>
                  <a:pt x="23151" y="7860"/>
                </a:lnTo>
                <a:cubicBezTo>
                  <a:pt x="23307" y="7687"/>
                  <a:pt x="23429" y="7531"/>
                  <a:pt x="23567" y="7392"/>
                </a:cubicBezTo>
                <a:cubicBezTo>
                  <a:pt x="23602" y="7358"/>
                  <a:pt x="23654" y="7358"/>
                  <a:pt x="23688" y="7358"/>
                </a:cubicBezTo>
                <a:close/>
                <a:moveTo>
                  <a:pt x="25172" y="7353"/>
                </a:moveTo>
                <a:cubicBezTo>
                  <a:pt x="25275" y="7353"/>
                  <a:pt x="25396" y="7367"/>
                  <a:pt x="25543" y="7392"/>
                </a:cubicBezTo>
                <a:cubicBezTo>
                  <a:pt x="25456" y="7531"/>
                  <a:pt x="25352" y="7687"/>
                  <a:pt x="25231" y="7860"/>
                </a:cubicBezTo>
                <a:lnTo>
                  <a:pt x="24503" y="7860"/>
                </a:lnTo>
                <a:cubicBezTo>
                  <a:pt x="24700" y="7492"/>
                  <a:pt x="24847" y="7353"/>
                  <a:pt x="25172" y="7353"/>
                </a:cubicBezTo>
                <a:close/>
                <a:moveTo>
                  <a:pt x="27512" y="7346"/>
                </a:moveTo>
                <a:cubicBezTo>
                  <a:pt x="27628" y="7346"/>
                  <a:pt x="27761" y="7356"/>
                  <a:pt x="27917" y="7375"/>
                </a:cubicBezTo>
                <a:cubicBezTo>
                  <a:pt x="27795" y="7531"/>
                  <a:pt x="27674" y="7670"/>
                  <a:pt x="27553" y="7826"/>
                </a:cubicBezTo>
                <a:cubicBezTo>
                  <a:pt x="27518" y="7843"/>
                  <a:pt x="27483" y="7860"/>
                  <a:pt x="27449" y="7860"/>
                </a:cubicBezTo>
                <a:lnTo>
                  <a:pt x="26652" y="7860"/>
                </a:lnTo>
                <a:cubicBezTo>
                  <a:pt x="26895" y="7481"/>
                  <a:pt x="27097" y="7346"/>
                  <a:pt x="27512" y="7346"/>
                </a:cubicBezTo>
                <a:close/>
                <a:moveTo>
                  <a:pt x="4697" y="7375"/>
                </a:moveTo>
                <a:cubicBezTo>
                  <a:pt x="4515" y="7806"/>
                  <a:pt x="4201" y="7873"/>
                  <a:pt x="3850" y="7873"/>
                </a:cubicBezTo>
                <a:cubicBezTo>
                  <a:pt x="3689" y="7873"/>
                  <a:pt x="3521" y="7859"/>
                  <a:pt x="3355" y="7859"/>
                </a:cubicBezTo>
                <a:cubicBezTo>
                  <a:pt x="3328" y="7859"/>
                  <a:pt x="3302" y="7860"/>
                  <a:pt x="3276" y="7860"/>
                </a:cubicBezTo>
                <a:lnTo>
                  <a:pt x="3761" y="7375"/>
                </a:lnTo>
                <a:close/>
                <a:moveTo>
                  <a:pt x="22840" y="7346"/>
                </a:moveTo>
                <a:cubicBezTo>
                  <a:pt x="22953" y="7346"/>
                  <a:pt x="23074" y="7361"/>
                  <a:pt x="23203" y="7392"/>
                </a:cubicBezTo>
                <a:cubicBezTo>
                  <a:pt x="22957" y="7546"/>
                  <a:pt x="22848" y="7877"/>
                  <a:pt x="22511" y="7877"/>
                </a:cubicBezTo>
                <a:cubicBezTo>
                  <a:pt x="22469" y="7877"/>
                  <a:pt x="22422" y="7872"/>
                  <a:pt x="22371" y="7860"/>
                </a:cubicBezTo>
                <a:cubicBezTo>
                  <a:pt x="22285" y="7852"/>
                  <a:pt x="22203" y="7847"/>
                  <a:pt x="22120" y="7847"/>
                </a:cubicBezTo>
                <a:cubicBezTo>
                  <a:pt x="22038" y="7847"/>
                  <a:pt x="21956" y="7852"/>
                  <a:pt x="21869" y="7860"/>
                </a:cubicBezTo>
                <a:cubicBezTo>
                  <a:pt x="22150" y="7525"/>
                  <a:pt x="22453" y="7346"/>
                  <a:pt x="22840" y="7346"/>
                </a:cubicBezTo>
                <a:close/>
                <a:moveTo>
                  <a:pt x="20271" y="7338"/>
                </a:moveTo>
                <a:cubicBezTo>
                  <a:pt x="20370" y="7338"/>
                  <a:pt x="20475" y="7351"/>
                  <a:pt x="20587" y="7375"/>
                </a:cubicBezTo>
                <a:cubicBezTo>
                  <a:pt x="20462" y="7775"/>
                  <a:pt x="20201" y="7878"/>
                  <a:pt x="19890" y="7878"/>
                </a:cubicBezTo>
                <a:cubicBezTo>
                  <a:pt x="19770" y="7878"/>
                  <a:pt x="19643" y="7862"/>
                  <a:pt x="19512" y="7843"/>
                </a:cubicBezTo>
                <a:cubicBezTo>
                  <a:pt x="19686" y="7483"/>
                  <a:pt x="19941" y="7338"/>
                  <a:pt x="20271" y="7338"/>
                </a:cubicBezTo>
                <a:close/>
                <a:moveTo>
                  <a:pt x="3328" y="7375"/>
                </a:moveTo>
                <a:cubicBezTo>
                  <a:pt x="3050" y="7813"/>
                  <a:pt x="2675" y="7876"/>
                  <a:pt x="2277" y="7876"/>
                </a:cubicBezTo>
                <a:cubicBezTo>
                  <a:pt x="2116" y="7876"/>
                  <a:pt x="1952" y="7865"/>
                  <a:pt x="1789" y="7865"/>
                </a:cubicBezTo>
                <a:cubicBezTo>
                  <a:pt x="1700" y="7865"/>
                  <a:pt x="1612" y="7868"/>
                  <a:pt x="1526" y="7878"/>
                </a:cubicBezTo>
                <a:cubicBezTo>
                  <a:pt x="1647" y="7687"/>
                  <a:pt x="1751" y="7548"/>
                  <a:pt x="1872" y="7410"/>
                </a:cubicBezTo>
                <a:cubicBezTo>
                  <a:pt x="1890" y="7375"/>
                  <a:pt x="1924" y="7375"/>
                  <a:pt x="1959" y="7375"/>
                </a:cubicBezTo>
                <a:close/>
                <a:moveTo>
                  <a:pt x="8276" y="7366"/>
                </a:moveTo>
                <a:cubicBezTo>
                  <a:pt x="8311" y="7366"/>
                  <a:pt x="8348" y="7369"/>
                  <a:pt x="8388" y="7375"/>
                </a:cubicBezTo>
                <a:cubicBezTo>
                  <a:pt x="8544" y="7384"/>
                  <a:pt x="8695" y="7388"/>
                  <a:pt x="8845" y="7388"/>
                </a:cubicBezTo>
                <a:cubicBezTo>
                  <a:pt x="8994" y="7388"/>
                  <a:pt x="9141" y="7384"/>
                  <a:pt x="9289" y="7375"/>
                </a:cubicBezTo>
                <a:lnTo>
                  <a:pt x="9289" y="7375"/>
                </a:lnTo>
                <a:cubicBezTo>
                  <a:pt x="9150" y="7531"/>
                  <a:pt x="9029" y="7670"/>
                  <a:pt x="8908" y="7808"/>
                </a:cubicBezTo>
                <a:cubicBezTo>
                  <a:pt x="8873" y="7843"/>
                  <a:pt x="8821" y="7878"/>
                  <a:pt x="8769" y="7878"/>
                </a:cubicBezTo>
                <a:lnTo>
                  <a:pt x="7591" y="7878"/>
                </a:lnTo>
                <a:cubicBezTo>
                  <a:pt x="7827" y="7657"/>
                  <a:pt x="7934" y="7366"/>
                  <a:pt x="8276" y="7366"/>
                </a:cubicBezTo>
                <a:close/>
                <a:moveTo>
                  <a:pt x="29686" y="7339"/>
                </a:moveTo>
                <a:cubicBezTo>
                  <a:pt x="29765" y="7339"/>
                  <a:pt x="29850" y="7355"/>
                  <a:pt x="29944" y="7392"/>
                </a:cubicBezTo>
                <a:cubicBezTo>
                  <a:pt x="29736" y="7614"/>
                  <a:pt x="29539" y="7880"/>
                  <a:pt x="29194" y="7880"/>
                </a:cubicBezTo>
                <a:cubicBezTo>
                  <a:pt x="29107" y="7880"/>
                  <a:pt x="29012" y="7864"/>
                  <a:pt x="28904" y="7826"/>
                </a:cubicBezTo>
                <a:cubicBezTo>
                  <a:pt x="29156" y="7616"/>
                  <a:pt x="29362" y="7339"/>
                  <a:pt x="29686" y="7339"/>
                </a:cubicBezTo>
                <a:close/>
                <a:moveTo>
                  <a:pt x="7194" y="7364"/>
                </a:moveTo>
                <a:cubicBezTo>
                  <a:pt x="7311" y="7364"/>
                  <a:pt x="7444" y="7374"/>
                  <a:pt x="7596" y="7391"/>
                </a:cubicBezTo>
                <a:lnTo>
                  <a:pt x="7596" y="7391"/>
                </a:lnTo>
                <a:cubicBezTo>
                  <a:pt x="7323" y="7761"/>
                  <a:pt x="7163" y="7887"/>
                  <a:pt x="6793" y="7887"/>
                </a:cubicBezTo>
                <a:cubicBezTo>
                  <a:pt x="6659" y="7887"/>
                  <a:pt x="6497" y="7870"/>
                  <a:pt x="6291" y="7843"/>
                </a:cubicBezTo>
                <a:cubicBezTo>
                  <a:pt x="6523" y="7501"/>
                  <a:pt x="6745" y="7364"/>
                  <a:pt x="7194" y="7364"/>
                </a:cubicBezTo>
                <a:close/>
                <a:moveTo>
                  <a:pt x="15791" y="7368"/>
                </a:moveTo>
                <a:cubicBezTo>
                  <a:pt x="15801" y="7368"/>
                  <a:pt x="15811" y="7370"/>
                  <a:pt x="15821" y="7375"/>
                </a:cubicBezTo>
                <a:lnTo>
                  <a:pt x="17138" y="7375"/>
                </a:lnTo>
                <a:cubicBezTo>
                  <a:pt x="16920" y="7625"/>
                  <a:pt x="16744" y="7888"/>
                  <a:pt x="16383" y="7888"/>
                </a:cubicBezTo>
                <a:cubicBezTo>
                  <a:pt x="16343" y="7888"/>
                  <a:pt x="16300" y="7885"/>
                  <a:pt x="16255" y="7878"/>
                </a:cubicBezTo>
                <a:cubicBezTo>
                  <a:pt x="16072" y="7857"/>
                  <a:pt x="15883" y="7849"/>
                  <a:pt x="15696" y="7849"/>
                </a:cubicBezTo>
                <a:cubicBezTo>
                  <a:pt x="15563" y="7849"/>
                  <a:pt x="15431" y="7853"/>
                  <a:pt x="15302" y="7860"/>
                </a:cubicBezTo>
                <a:cubicBezTo>
                  <a:pt x="15458" y="7687"/>
                  <a:pt x="15596" y="7548"/>
                  <a:pt x="15735" y="7392"/>
                </a:cubicBezTo>
                <a:cubicBezTo>
                  <a:pt x="15747" y="7380"/>
                  <a:pt x="15768" y="7368"/>
                  <a:pt x="15791" y="7368"/>
                </a:cubicBezTo>
                <a:close/>
                <a:moveTo>
                  <a:pt x="1902" y="1"/>
                </a:moveTo>
                <a:cubicBezTo>
                  <a:pt x="1446" y="1"/>
                  <a:pt x="991" y="160"/>
                  <a:pt x="642" y="479"/>
                </a:cubicBezTo>
                <a:cubicBezTo>
                  <a:pt x="347" y="756"/>
                  <a:pt x="70" y="1068"/>
                  <a:pt x="70" y="1501"/>
                </a:cubicBezTo>
                <a:cubicBezTo>
                  <a:pt x="70" y="3268"/>
                  <a:pt x="105" y="5036"/>
                  <a:pt x="105" y="6821"/>
                </a:cubicBezTo>
                <a:cubicBezTo>
                  <a:pt x="105" y="6890"/>
                  <a:pt x="87" y="6942"/>
                  <a:pt x="87" y="7011"/>
                </a:cubicBezTo>
                <a:cubicBezTo>
                  <a:pt x="1" y="7583"/>
                  <a:pt x="261" y="7982"/>
                  <a:pt x="815" y="8103"/>
                </a:cubicBezTo>
                <a:cubicBezTo>
                  <a:pt x="1145" y="8138"/>
                  <a:pt x="1456" y="8155"/>
                  <a:pt x="1768" y="8155"/>
                </a:cubicBezTo>
                <a:lnTo>
                  <a:pt x="16463" y="8155"/>
                </a:lnTo>
                <a:cubicBezTo>
                  <a:pt x="18984" y="8146"/>
                  <a:pt x="21509" y="8142"/>
                  <a:pt x="24037" y="8142"/>
                </a:cubicBezTo>
                <a:cubicBezTo>
                  <a:pt x="26565" y="8142"/>
                  <a:pt x="29095" y="8146"/>
                  <a:pt x="31625" y="8155"/>
                </a:cubicBezTo>
                <a:cubicBezTo>
                  <a:pt x="31919" y="8155"/>
                  <a:pt x="32197" y="7999"/>
                  <a:pt x="32353" y="7739"/>
                </a:cubicBezTo>
                <a:cubicBezTo>
                  <a:pt x="32612" y="7340"/>
                  <a:pt x="32578" y="6873"/>
                  <a:pt x="32578" y="6439"/>
                </a:cubicBezTo>
                <a:cubicBezTo>
                  <a:pt x="32595" y="5088"/>
                  <a:pt x="32578" y="3754"/>
                  <a:pt x="32578" y="2402"/>
                </a:cubicBezTo>
                <a:cubicBezTo>
                  <a:pt x="32578" y="1899"/>
                  <a:pt x="32595" y="1380"/>
                  <a:pt x="32578" y="877"/>
                </a:cubicBezTo>
                <a:cubicBezTo>
                  <a:pt x="32612" y="409"/>
                  <a:pt x="32214" y="11"/>
                  <a:pt x="31746" y="11"/>
                </a:cubicBezTo>
                <a:cubicBezTo>
                  <a:pt x="31659" y="5"/>
                  <a:pt x="31575" y="3"/>
                  <a:pt x="31491" y="3"/>
                </a:cubicBezTo>
                <a:cubicBezTo>
                  <a:pt x="31324" y="3"/>
                  <a:pt x="31163" y="11"/>
                  <a:pt x="31001" y="11"/>
                </a:cubicBezTo>
                <a:lnTo>
                  <a:pt x="3466" y="11"/>
                </a:lnTo>
                <a:cubicBezTo>
                  <a:pt x="3166" y="11"/>
                  <a:pt x="2858" y="18"/>
                  <a:pt x="2553" y="18"/>
                </a:cubicBezTo>
                <a:cubicBezTo>
                  <a:pt x="2400" y="18"/>
                  <a:pt x="2248" y="16"/>
                  <a:pt x="2098" y="11"/>
                </a:cubicBezTo>
                <a:cubicBezTo>
                  <a:pt x="2033" y="4"/>
                  <a:pt x="1967" y="1"/>
                  <a:pt x="1902" y="1"/>
                </a:cubicBezTo>
                <a:close/>
              </a:path>
            </a:pathLst>
          </a:custGeom>
          <a:solidFill>
            <a:srgbClr val="3C3C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25;p41">
            <a:extLst>
              <a:ext uri="{FF2B5EF4-FFF2-40B4-BE49-F238E27FC236}">
                <a16:creationId xmlns:a16="http://schemas.microsoft.com/office/drawing/2014/main" id="{1BB5AD64-88D1-40CE-A095-114F73579CF6}"/>
              </a:ext>
            </a:extLst>
          </p:cNvPr>
          <p:cNvSpPr/>
          <p:nvPr/>
        </p:nvSpPr>
        <p:spPr>
          <a:xfrm>
            <a:off x="6440484" y="246846"/>
            <a:ext cx="2554156" cy="555665"/>
          </a:xfrm>
          <a:custGeom>
            <a:avLst/>
            <a:gdLst/>
            <a:ahLst/>
            <a:cxnLst/>
            <a:rect l="l" t="t" r="r" b="b"/>
            <a:pathLst>
              <a:path w="31105" h="6767" extrusionOk="0">
                <a:moveTo>
                  <a:pt x="1322" y="1"/>
                </a:moveTo>
                <a:cubicBezTo>
                  <a:pt x="1169" y="1"/>
                  <a:pt x="1017" y="2"/>
                  <a:pt x="867" y="8"/>
                </a:cubicBezTo>
                <a:cubicBezTo>
                  <a:pt x="278" y="8"/>
                  <a:pt x="0" y="303"/>
                  <a:pt x="0" y="875"/>
                </a:cubicBezTo>
                <a:lnTo>
                  <a:pt x="0" y="3422"/>
                </a:lnTo>
                <a:lnTo>
                  <a:pt x="0" y="5675"/>
                </a:lnTo>
                <a:cubicBezTo>
                  <a:pt x="0" y="5831"/>
                  <a:pt x="87" y="5969"/>
                  <a:pt x="70" y="6108"/>
                </a:cubicBezTo>
                <a:cubicBezTo>
                  <a:pt x="18" y="6402"/>
                  <a:pt x="70" y="6593"/>
                  <a:pt x="364" y="6662"/>
                </a:cubicBezTo>
                <a:cubicBezTo>
                  <a:pt x="676" y="6732"/>
                  <a:pt x="1006" y="6766"/>
                  <a:pt x="1335" y="6766"/>
                </a:cubicBezTo>
                <a:lnTo>
                  <a:pt x="29892" y="6766"/>
                </a:lnTo>
                <a:cubicBezTo>
                  <a:pt x="30186" y="6766"/>
                  <a:pt x="30463" y="6732"/>
                  <a:pt x="30741" y="6732"/>
                </a:cubicBezTo>
                <a:cubicBezTo>
                  <a:pt x="30914" y="6732"/>
                  <a:pt x="31053" y="6593"/>
                  <a:pt x="31053" y="6420"/>
                </a:cubicBezTo>
                <a:cubicBezTo>
                  <a:pt x="31070" y="6194"/>
                  <a:pt x="31105" y="5952"/>
                  <a:pt x="31105" y="5727"/>
                </a:cubicBezTo>
                <a:lnTo>
                  <a:pt x="31105" y="1343"/>
                </a:lnTo>
                <a:cubicBezTo>
                  <a:pt x="31105" y="1048"/>
                  <a:pt x="31087" y="771"/>
                  <a:pt x="31053" y="493"/>
                </a:cubicBezTo>
                <a:cubicBezTo>
                  <a:pt x="31035" y="251"/>
                  <a:pt x="30827" y="43"/>
                  <a:pt x="30585" y="43"/>
                </a:cubicBezTo>
                <a:cubicBezTo>
                  <a:pt x="30359" y="26"/>
                  <a:pt x="30117" y="8"/>
                  <a:pt x="29892" y="8"/>
                </a:cubicBezTo>
                <a:lnTo>
                  <a:pt x="2236" y="8"/>
                </a:lnTo>
                <a:cubicBezTo>
                  <a:pt x="1935" y="8"/>
                  <a:pt x="1627" y="1"/>
                  <a:pt x="1322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22;p41">
            <a:extLst>
              <a:ext uri="{FF2B5EF4-FFF2-40B4-BE49-F238E27FC236}">
                <a16:creationId xmlns:a16="http://schemas.microsoft.com/office/drawing/2014/main" id="{2793856C-B3F8-4356-98B1-B179923519C3}"/>
              </a:ext>
            </a:extLst>
          </p:cNvPr>
          <p:cNvSpPr txBox="1">
            <a:spLocks/>
          </p:cNvSpPr>
          <p:nvPr/>
        </p:nvSpPr>
        <p:spPr>
          <a:xfrm>
            <a:off x="6348597" y="310286"/>
            <a:ext cx="2775730" cy="45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3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TEMPDATA</a:t>
            </a:r>
          </a:p>
        </p:txBody>
      </p:sp>
      <p:grpSp>
        <p:nvGrpSpPr>
          <p:cNvPr id="34" name="Google Shape;949;p36">
            <a:extLst>
              <a:ext uri="{FF2B5EF4-FFF2-40B4-BE49-F238E27FC236}">
                <a16:creationId xmlns:a16="http://schemas.microsoft.com/office/drawing/2014/main" id="{7347E20C-35FB-4454-824C-241DA0F4A7D3}"/>
              </a:ext>
            </a:extLst>
          </p:cNvPr>
          <p:cNvGrpSpPr/>
          <p:nvPr/>
        </p:nvGrpSpPr>
        <p:grpSpPr>
          <a:xfrm>
            <a:off x="6074327" y="215010"/>
            <a:ext cx="110308" cy="4768980"/>
            <a:chOff x="3979800" y="1822113"/>
            <a:chExt cx="80625" cy="2529925"/>
          </a:xfrm>
        </p:grpSpPr>
        <p:sp>
          <p:nvSpPr>
            <p:cNvPr id="35" name="Google Shape;950;p36">
              <a:extLst>
                <a:ext uri="{FF2B5EF4-FFF2-40B4-BE49-F238E27FC236}">
                  <a16:creationId xmlns:a16="http://schemas.microsoft.com/office/drawing/2014/main" id="{7D985EFD-5828-49FB-9F61-160BAF59C171}"/>
                </a:ext>
              </a:extLst>
            </p:cNvPr>
            <p:cNvSpPr/>
            <p:nvPr/>
          </p:nvSpPr>
          <p:spPr>
            <a:xfrm>
              <a:off x="4009853" y="1840738"/>
              <a:ext cx="28275" cy="2486025"/>
            </a:xfrm>
            <a:custGeom>
              <a:avLst/>
              <a:gdLst/>
              <a:ahLst/>
              <a:cxnLst/>
              <a:rect l="l" t="t" r="r" b="b"/>
              <a:pathLst>
                <a:path w="1131" h="99441" extrusionOk="0">
                  <a:moveTo>
                    <a:pt x="565" y="0"/>
                  </a:moveTo>
                  <a:cubicBezTo>
                    <a:pt x="283" y="0"/>
                    <a:pt x="1" y="684"/>
                    <a:pt x="1" y="2050"/>
                  </a:cubicBezTo>
                  <a:lnTo>
                    <a:pt x="1" y="97391"/>
                  </a:lnTo>
                  <a:cubicBezTo>
                    <a:pt x="1" y="98757"/>
                    <a:pt x="283" y="99440"/>
                    <a:pt x="565" y="99440"/>
                  </a:cubicBezTo>
                  <a:cubicBezTo>
                    <a:pt x="848" y="99440"/>
                    <a:pt x="1130" y="98757"/>
                    <a:pt x="1130" y="97391"/>
                  </a:cubicBezTo>
                  <a:lnTo>
                    <a:pt x="1130" y="2050"/>
                  </a:lnTo>
                  <a:cubicBezTo>
                    <a:pt x="1130" y="684"/>
                    <a:pt x="848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51;p36">
              <a:extLst>
                <a:ext uri="{FF2B5EF4-FFF2-40B4-BE49-F238E27FC236}">
                  <a16:creationId xmlns:a16="http://schemas.microsoft.com/office/drawing/2014/main" id="{E828544D-11CE-4DDB-ADF5-641945FA0F63}"/>
                </a:ext>
              </a:extLst>
            </p:cNvPr>
            <p:cNvSpPr/>
            <p:nvPr/>
          </p:nvSpPr>
          <p:spPr>
            <a:xfrm>
              <a:off x="3979800" y="1822113"/>
              <a:ext cx="80175" cy="88800"/>
            </a:xfrm>
            <a:custGeom>
              <a:avLst/>
              <a:gdLst/>
              <a:ahLst/>
              <a:cxnLst/>
              <a:rect l="l" t="t" r="r" b="b"/>
              <a:pathLst>
                <a:path w="3207" h="3552" extrusionOk="0">
                  <a:moveTo>
                    <a:pt x="1330" y="1374"/>
                  </a:moveTo>
                  <a:cubicBezTo>
                    <a:pt x="1347" y="1391"/>
                    <a:pt x="1365" y="1392"/>
                    <a:pt x="1366" y="1407"/>
                  </a:cubicBezTo>
                  <a:lnTo>
                    <a:pt x="1366" y="1407"/>
                  </a:lnTo>
                  <a:cubicBezTo>
                    <a:pt x="1354" y="1407"/>
                    <a:pt x="1342" y="1407"/>
                    <a:pt x="1330" y="1407"/>
                  </a:cubicBezTo>
                  <a:lnTo>
                    <a:pt x="1330" y="1407"/>
                  </a:lnTo>
                  <a:cubicBezTo>
                    <a:pt x="1330" y="1397"/>
                    <a:pt x="1330" y="1374"/>
                    <a:pt x="1330" y="1374"/>
                  </a:cubicBezTo>
                  <a:close/>
                  <a:moveTo>
                    <a:pt x="1712" y="2129"/>
                  </a:moveTo>
                  <a:cubicBezTo>
                    <a:pt x="1712" y="2132"/>
                    <a:pt x="1712" y="2134"/>
                    <a:pt x="1712" y="2134"/>
                  </a:cubicBezTo>
                  <a:cubicBezTo>
                    <a:pt x="1712" y="2134"/>
                    <a:pt x="1712" y="2132"/>
                    <a:pt x="1712" y="2129"/>
                  </a:cubicBezTo>
                  <a:close/>
                  <a:moveTo>
                    <a:pt x="1428" y="0"/>
                  </a:moveTo>
                  <a:cubicBezTo>
                    <a:pt x="1316" y="0"/>
                    <a:pt x="1200" y="17"/>
                    <a:pt x="1093" y="44"/>
                  </a:cubicBezTo>
                  <a:cubicBezTo>
                    <a:pt x="784" y="117"/>
                    <a:pt x="510" y="281"/>
                    <a:pt x="292" y="536"/>
                  </a:cubicBezTo>
                  <a:cubicBezTo>
                    <a:pt x="182" y="663"/>
                    <a:pt x="91" y="809"/>
                    <a:pt x="37" y="991"/>
                  </a:cubicBezTo>
                  <a:cubicBezTo>
                    <a:pt x="4" y="1120"/>
                    <a:pt x="100" y="1262"/>
                    <a:pt x="260" y="1332"/>
                  </a:cubicBezTo>
                  <a:lnTo>
                    <a:pt x="260" y="1332"/>
                  </a:lnTo>
                  <a:cubicBezTo>
                    <a:pt x="237" y="1328"/>
                    <a:pt x="217" y="1323"/>
                    <a:pt x="201" y="1319"/>
                  </a:cubicBezTo>
                  <a:cubicBezTo>
                    <a:pt x="109" y="1301"/>
                    <a:pt x="73" y="1283"/>
                    <a:pt x="73" y="1265"/>
                  </a:cubicBezTo>
                  <a:cubicBezTo>
                    <a:pt x="55" y="1356"/>
                    <a:pt x="37" y="1429"/>
                    <a:pt x="18" y="1520"/>
                  </a:cubicBezTo>
                  <a:cubicBezTo>
                    <a:pt x="0" y="1647"/>
                    <a:pt x="0" y="1775"/>
                    <a:pt x="18" y="1902"/>
                  </a:cubicBezTo>
                  <a:cubicBezTo>
                    <a:pt x="55" y="2194"/>
                    <a:pt x="146" y="2467"/>
                    <a:pt x="328" y="2704"/>
                  </a:cubicBezTo>
                  <a:cubicBezTo>
                    <a:pt x="401" y="2831"/>
                    <a:pt x="492" y="2941"/>
                    <a:pt x="601" y="3050"/>
                  </a:cubicBezTo>
                  <a:cubicBezTo>
                    <a:pt x="656" y="3086"/>
                    <a:pt x="711" y="3141"/>
                    <a:pt x="765" y="3178"/>
                  </a:cubicBezTo>
                  <a:cubicBezTo>
                    <a:pt x="820" y="3250"/>
                    <a:pt x="911" y="3305"/>
                    <a:pt x="984" y="3342"/>
                  </a:cubicBezTo>
                  <a:cubicBezTo>
                    <a:pt x="1111" y="3433"/>
                    <a:pt x="1275" y="3487"/>
                    <a:pt x="1421" y="3524"/>
                  </a:cubicBezTo>
                  <a:cubicBezTo>
                    <a:pt x="1521" y="3542"/>
                    <a:pt x="1617" y="3551"/>
                    <a:pt x="1713" y="3551"/>
                  </a:cubicBezTo>
                  <a:cubicBezTo>
                    <a:pt x="1808" y="3551"/>
                    <a:pt x="1904" y="3542"/>
                    <a:pt x="2004" y="3524"/>
                  </a:cubicBezTo>
                  <a:cubicBezTo>
                    <a:pt x="2314" y="3451"/>
                    <a:pt x="2605" y="3287"/>
                    <a:pt x="2806" y="3050"/>
                  </a:cubicBezTo>
                  <a:cubicBezTo>
                    <a:pt x="2988" y="2831"/>
                    <a:pt x="3116" y="2576"/>
                    <a:pt x="3170" y="2303"/>
                  </a:cubicBezTo>
                  <a:cubicBezTo>
                    <a:pt x="3207" y="2084"/>
                    <a:pt x="3207" y="1884"/>
                    <a:pt x="3170" y="1665"/>
                  </a:cubicBezTo>
                  <a:cubicBezTo>
                    <a:pt x="3152" y="1520"/>
                    <a:pt x="3097" y="1356"/>
                    <a:pt x="3043" y="1228"/>
                  </a:cubicBezTo>
                  <a:cubicBezTo>
                    <a:pt x="2988" y="1119"/>
                    <a:pt x="2933" y="991"/>
                    <a:pt x="2879" y="900"/>
                  </a:cubicBezTo>
                  <a:cubicBezTo>
                    <a:pt x="2788" y="754"/>
                    <a:pt x="2697" y="627"/>
                    <a:pt x="2587" y="499"/>
                  </a:cubicBezTo>
                  <a:cubicBezTo>
                    <a:pt x="2423" y="335"/>
                    <a:pt x="2223" y="208"/>
                    <a:pt x="2022" y="117"/>
                  </a:cubicBezTo>
                  <a:lnTo>
                    <a:pt x="1913" y="80"/>
                  </a:lnTo>
                  <a:cubicBezTo>
                    <a:pt x="1877" y="62"/>
                    <a:pt x="1840" y="44"/>
                    <a:pt x="1804" y="44"/>
                  </a:cubicBezTo>
                  <a:cubicBezTo>
                    <a:pt x="1713" y="26"/>
                    <a:pt x="1640" y="7"/>
                    <a:pt x="1549" y="7"/>
                  </a:cubicBezTo>
                  <a:cubicBezTo>
                    <a:pt x="1510" y="3"/>
                    <a:pt x="1469" y="0"/>
                    <a:pt x="1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2;p36">
              <a:extLst>
                <a:ext uri="{FF2B5EF4-FFF2-40B4-BE49-F238E27FC236}">
                  <a16:creationId xmlns:a16="http://schemas.microsoft.com/office/drawing/2014/main" id="{72A7737E-CE92-4F46-B116-D9AA945B2F64}"/>
                </a:ext>
              </a:extLst>
            </p:cNvPr>
            <p:cNvSpPr/>
            <p:nvPr/>
          </p:nvSpPr>
          <p:spPr>
            <a:xfrm>
              <a:off x="3984350" y="4274088"/>
              <a:ext cx="76075" cy="77950"/>
            </a:xfrm>
            <a:custGeom>
              <a:avLst/>
              <a:gdLst/>
              <a:ahLst/>
              <a:cxnLst/>
              <a:rect l="l" t="t" r="r" b="b"/>
              <a:pathLst>
                <a:path w="3043" h="3118" extrusionOk="0">
                  <a:moveTo>
                    <a:pt x="1693" y="1412"/>
                  </a:moveTo>
                  <a:cubicBezTo>
                    <a:pt x="1693" y="1412"/>
                    <a:pt x="1692" y="1414"/>
                    <a:pt x="1688" y="1416"/>
                  </a:cubicBezTo>
                  <a:lnTo>
                    <a:pt x="1688" y="1416"/>
                  </a:lnTo>
                  <a:cubicBezTo>
                    <a:pt x="1690" y="1414"/>
                    <a:pt x="1692" y="1412"/>
                    <a:pt x="1693" y="1412"/>
                  </a:cubicBezTo>
                  <a:close/>
                  <a:moveTo>
                    <a:pt x="1171" y="1546"/>
                  </a:moveTo>
                  <a:lnTo>
                    <a:pt x="1171" y="1546"/>
                  </a:lnTo>
                  <a:cubicBezTo>
                    <a:pt x="1171" y="1546"/>
                    <a:pt x="1175" y="1550"/>
                    <a:pt x="1198" y="1566"/>
                  </a:cubicBezTo>
                  <a:lnTo>
                    <a:pt x="1198" y="1566"/>
                  </a:lnTo>
                  <a:cubicBezTo>
                    <a:pt x="1186" y="1563"/>
                    <a:pt x="1174" y="1559"/>
                    <a:pt x="1166" y="1551"/>
                  </a:cubicBezTo>
                  <a:cubicBezTo>
                    <a:pt x="1175" y="1551"/>
                    <a:pt x="1171" y="1546"/>
                    <a:pt x="1171" y="1546"/>
                  </a:cubicBezTo>
                  <a:close/>
                  <a:moveTo>
                    <a:pt x="1000" y="0"/>
                  </a:moveTo>
                  <a:cubicBezTo>
                    <a:pt x="995" y="0"/>
                    <a:pt x="989" y="1"/>
                    <a:pt x="984" y="2"/>
                  </a:cubicBezTo>
                  <a:cubicBezTo>
                    <a:pt x="911" y="38"/>
                    <a:pt x="838" y="75"/>
                    <a:pt x="766" y="130"/>
                  </a:cubicBezTo>
                  <a:cubicBezTo>
                    <a:pt x="456" y="312"/>
                    <a:pt x="237" y="585"/>
                    <a:pt x="110" y="913"/>
                  </a:cubicBezTo>
                  <a:cubicBezTo>
                    <a:pt x="55" y="1077"/>
                    <a:pt x="19" y="1241"/>
                    <a:pt x="19" y="1423"/>
                  </a:cubicBezTo>
                  <a:cubicBezTo>
                    <a:pt x="0" y="1587"/>
                    <a:pt x="19" y="1769"/>
                    <a:pt x="73" y="1951"/>
                  </a:cubicBezTo>
                  <a:cubicBezTo>
                    <a:pt x="164" y="2243"/>
                    <a:pt x="346" y="2516"/>
                    <a:pt x="602" y="2717"/>
                  </a:cubicBezTo>
                  <a:cubicBezTo>
                    <a:pt x="820" y="2917"/>
                    <a:pt x="1093" y="3045"/>
                    <a:pt x="1385" y="3099"/>
                  </a:cubicBezTo>
                  <a:cubicBezTo>
                    <a:pt x="1476" y="3117"/>
                    <a:pt x="1585" y="3117"/>
                    <a:pt x="1676" y="3117"/>
                  </a:cubicBezTo>
                  <a:cubicBezTo>
                    <a:pt x="1859" y="3117"/>
                    <a:pt x="2041" y="3081"/>
                    <a:pt x="2205" y="3008"/>
                  </a:cubicBezTo>
                  <a:cubicBezTo>
                    <a:pt x="2314" y="2972"/>
                    <a:pt x="2423" y="2899"/>
                    <a:pt x="2515" y="2826"/>
                  </a:cubicBezTo>
                  <a:cubicBezTo>
                    <a:pt x="2587" y="2753"/>
                    <a:pt x="2642" y="2680"/>
                    <a:pt x="2697" y="2607"/>
                  </a:cubicBezTo>
                  <a:cubicBezTo>
                    <a:pt x="2770" y="2534"/>
                    <a:pt x="2824" y="2443"/>
                    <a:pt x="2861" y="2352"/>
                  </a:cubicBezTo>
                  <a:cubicBezTo>
                    <a:pt x="2988" y="2097"/>
                    <a:pt x="3043" y="1824"/>
                    <a:pt x="3043" y="1551"/>
                  </a:cubicBezTo>
                  <a:cubicBezTo>
                    <a:pt x="3043" y="1387"/>
                    <a:pt x="3006" y="1204"/>
                    <a:pt x="2952" y="1040"/>
                  </a:cubicBezTo>
                  <a:cubicBezTo>
                    <a:pt x="2806" y="640"/>
                    <a:pt x="2496" y="330"/>
                    <a:pt x="2114" y="166"/>
                  </a:cubicBezTo>
                  <a:cubicBezTo>
                    <a:pt x="1932" y="90"/>
                    <a:pt x="1737" y="52"/>
                    <a:pt x="1540" y="52"/>
                  </a:cubicBezTo>
                  <a:cubicBezTo>
                    <a:pt x="1500" y="52"/>
                    <a:pt x="1461" y="54"/>
                    <a:pt x="1421" y="57"/>
                  </a:cubicBezTo>
                  <a:cubicBezTo>
                    <a:pt x="1330" y="72"/>
                    <a:pt x="1240" y="87"/>
                    <a:pt x="1149" y="113"/>
                  </a:cubicBezTo>
                  <a:lnTo>
                    <a:pt x="1149" y="113"/>
                  </a:lnTo>
                  <a:cubicBezTo>
                    <a:pt x="1098" y="40"/>
                    <a:pt x="104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0007784-6379-48DA-B64E-E5F4DBFCC7E0}"/>
              </a:ext>
            </a:extLst>
          </p:cNvPr>
          <p:cNvSpPr txBox="1"/>
          <p:nvPr/>
        </p:nvSpPr>
        <p:spPr>
          <a:xfrm>
            <a:off x="194291" y="4448856"/>
            <a:ext cx="568682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3399"/>
                </a:solidFill>
              </a:rPr>
              <a:t>ViewBag internally inserts data into ViewData dictionary. So the key of ViewData and property of ViewBag must </a:t>
            </a:r>
            <a:r>
              <a:rPr lang="en-US" sz="1200" b="1" dirty="0">
                <a:solidFill>
                  <a:srgbClr val="FF3399"/>
                </a:solidFill>
              </a:rPr>
              <a:t>NOT</a:t>
            </a:r>
            <a:r>
              <a:rPr lang="en-US" sz="1200" dirty="0">
                <a:solidFill>
                  <a:srgbClr val="FF3399"/>
                </a:solidFill>
              </a:rPr>
              <a:t> match</a:t>
            </a:r>
          </a:p>
        </p:txBody>
      </p:sp>
    </p:spTree>
    <p:extLst>
      <p:ext uri="{BB962C8B-B14F-4D97-AF65-F5344CB8AC3E}">
        <p14:creationId xmlns:p14="http://schemas.microsoft.com/office/powerpoint/2010/main" val="349071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8"/>
          <p:cNvSpPr txBox="1">
            <a:spLocks noGrp="1"/>
          </p:cNvSpPr>
          <p:nvPr>
            <p:ph type="title"/>
          </p:nvPr>
        </p:nvSpPr>
        <p:spPr>
          <a:xfrm>
            <a:off x="740229" y="484922"/>
            <a:ext cx="338309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5" name="Google Shape;1435;p48"/>
          <p:cNvSpPr txBox="1"/>
          <p:nvPr/>
        </p:nvSpPr>
        <p:spPr>
          <a:xfrm>
            <a:off x="740229" y="1487714"/>
            <a:ext cx="7800049" cy="299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 fields that are represented in the view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have specific validation rules using data annotations.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have multiple entities or objects from different data models or data source.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ViewModel</a:t>
            </a:r>
            <a:r>
              <a:rPr lang="en-US" sz="1800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helps to implement strongly typed views.</a:t>
            </a:r>
            <a:endParaRPr sz="1800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584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486371-131C-C050-F624-73ACDA58E705}"/>
              </a:ext>
            </a:extLst>
          </p:cNvPr>
          <p:cNvSpPr txBox="1"/>
          <p:nvPr/>
        </p:nvSpPr>
        <p:spPr>
          <a:xfrm>
            <a:off x="275771" y="472970"/>
            <a:ext cx="8469086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Model-View-Controller (MVC) design pattern, the Model represents the data and the business logic, while the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specific type of model that is tailored for the view.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responsible for retrieving and storing data, and for performing any necessary calculations or logic. It is the source of truth for the application's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on the other hand, is a representation of the Model that is optimized for the view. It may include additional properties or methods that are specifically designed to support the view's requirements.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summary, the Model represents the application's data and logic, while the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representation of that data that is optimized for the view.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58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3"/>
          <p:cNvSpPr txBox="1">
            <a:spLocks noGrp="1"/>
          </p:cNvSpPr>
          <p:nvPr>
            <p:ph type="title"/>
          </p:nvPr>
        </p:nvSpPr>
        <p:spPr>
          <a:xfrm>
            <a:off x="304800" y="290287"/>
            <a:ext cx="8026400" cy="10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STRONGLY TYPED VIEWS</a:t>
            </a:r>
            <a:endParaRPr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D46FE-F67A-EA51-54E9-F3AB4524341E}"/>
              </a:ext>
            </a:extLst>
          </p:cNvPr>
          <p:cNvSpPr txBox="1"/>
          <p:nvPr/>
        </p:nvSpPr>
        <p:spPr>
          <a:xfrm>
            <a:off x="870857" y="1603829"/>
            <a:ext cx="7460343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view which binds to a specific type of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en-US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called as Strongly Typed View. 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rgbClr val="4D515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specifying the model, the Visual studio provides the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intellisense</a:t>
            </a:r>
            <a:r>
              <a:rPr lang="en-US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compile time checking of type. </a:t>
            </a:r>
          </a:p>
        </p:txBody>
      </p:sp>
    </p:spTree>
    <p:extLst>
      <p:ext uri="{BB962C8B-B14F-4D97-AF65-F5344CB8AC3E}">
        <p14:creationId xmlns:p14="http://schemas.microsoft.com/office/powerpoint/2010/main" val="26369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125583-B476-4163-8D0B-0ACED1067D11}"/>
              </a:ext>
            </a:extLst>
          </p:cNvPr>
          <p:cNvSpPr/>
          <p:nvPr/>
        </p:nvSpPr>
        <p:spPr>
          <a:xfrm>
            <a:off x="7103" y="3219142"/>
            <a:ext cx="1455886" cy="1920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17E3F2-A839-4C8D-9407-0BBC4C3AB31F}"/>
              </a:ext>
            </a:extLst>
          </p:cNvPr>
          <p:cNvSpPr/>
          <p:nvPr/>
        </p:nvSpPr>
        <p:spPr>
          <a:xfrm>
            <a:off x="199125" y="3604154"/>
            <a:ext cx="4127500" cy="1390966"/>
          </a:xfrm>
          <a:prstGeom prst="roundRect">
            <a:avLst/>
          </a:prstGeom>
          <a:noFill/>
          <a:ln w="3175"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Google Shape;1122;p41"/>
          <p:cNvSpPr txBox="1">
            <a:spLocks noGrp="1"/>
          </p:cNvSpPr>
          <p:nvPr>
            <p:ph type="title"/>
          </p:nvPr>
        </p:nvSpPr>
        <p:spPr>
          <a:xfrm>
            <a:off x="1600930" y="203453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ORDER STATUS MANAGMENT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41"/>
          <p:cNvSpPr txBox="1">
            <a:spLocks noGrp="1"/>
          </p:cNvSpPr>
          <p:nvPr>
            <p:ph type="title" idx="4294967295"/>
          </p:nvPr>
        </p:nvSpPr>
        <p:spPr>
          <a:xfrm>
            <a:off x="-334873" y="232391"/>
            <a:ext cx="890041" cy="539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Pending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182" name="Google Shape;1182;p41"/>
          <p:cNvSpPr txBox="1">
            <a:spLocks noGrp="1"/>
          </p:cNvSpPr>
          <p:nvPr>
            <p:ph type="title" idx="4294967295"/>
          </p:nvPr>
        </p:nvSpPr>
        <p:spPr>
          <a:xfrm>
            <a:off x="-615334" y="1661533"/>
            <a:ext cx="1305144" cy="534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Submitted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183" name="Google Shape;1183;p41"/>
          <p:cNvSpPr txBox="1">
            <a:spLocks noGrp="1"/>
          </p:cNvSpPr>
          <p:nvPr>
            <p:ph type="title" idx="4294967295"/>
          </p:nvPr>
        </p:nvSpPr>
        <p:spPr>
          <a:xfrm>
            <a:off x="-715176" y="1340415"/>
            <a:ext cx="1489876" cy="472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In Process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126" name="Google Shape;1126;p41"/>
          <p:cNvSpPr/>
          <p:nvPr/>
        </p:nvSpPr>
        <p:spPr>
          <a:xfrm rot="5400000">
            <a:off x="521145" y="682795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41"/>
          <p:cNvGrpSpPr/>
          <p:nvPr/>
        </p:nvGrpSpPr>
        <p:grpSpPr>
          <a:xfrm>
            <a:off x="225509" y="192938"/>
            <a:ext cx="1433209" cy="572685"/>
            <a:chOff x="2300423" y="3082575"/>
            <a:chExt cx="1433209" cy="743650"/>
          </a:xfrm>
        </p:grpSpPr>
        <p:sp>
          <p:nvSpPr>
            <p:cNvPr id="1128" name="Google Shape;1128;p41"/>
            <p:cNvSpPr/>
            <p:nvPr/>
          </p:nvSpPr>
          <p:spPr>
            <a:xfrm rot="5400000">
              <a:off x="2740568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 rot="5400000">
              <a:off x="3412109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 rot="5400000">
              <a:off x="3419927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 rot="5400000">
              <a:off x="2383176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 rot="5400000">
              <a:off x="2381892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 rot="5400000">
              <a:off x="2596111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rot="5400000">
              <a:off x="3112837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rot="5400000">
              <a:off x="3306766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 rot="5400000">
              <a:off x="2718904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 rot="5400000">
              <a:off x="3216971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 rot="5400000">
              <a:off x="3185560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 rot="5400000">
              <a:off x="3013871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 rot="5400000">
              <a:off x="2838691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 rot="5400000">
              <a:off x="2671389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 rot="5400000">
              <a:off x="2500826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41"/>
          <p:cNvGrpSpPr/>
          <p:nvPr/>
        </p:nvGrpSpPr>
        <p:grpSpPr>
          <a:xfrm>
            <a:off x="225075" y="1588266"/>
            <a:ext cx="1440875" cy="572685"/>
            <a:chOff x="3874069" y="3082575"/>
            <a:chExt cx="1440875" cy="743650"/>
          </a:xfrm>
          <a:solidFill>
            <a:srgbClr val="FF6600"/>
          </a:solidFill>
        </p:grpSpPr>
        <p:sp>
          <p:nvSpPr>
            <p:cNvPr id="1144" name="Google Shape;1144;p41"/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0" name="Google Shape;1160;p41"/>
          <p:cNvSpPr/>
          <p:nvPr/>
        </p:nvSpPr>
        <p:spPr>
          <a:xfrm rot="5400000">
            <a:off x="2639552" y="2074572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" name="Google Shape;1161;p41"/>
          <p:cNvGrpSpPr/>
          <p:nvPr/>
        </p:nvGrpSpPr>
        <p:grpSpPr>
          <a:xfrm>
            <a:off x="2628875" y="1584720"/>
            <a:ext cx="1433209" cy="572685"/>
            <a:chOff x="5410368" y="3082575"/>
            <a:chExt cx="1433209" cy="743650"/>
          </a:xfrm>
        </p:grpSpPr>
        <p:sp>
          <p:nvSpPr>
            <p:cNvPr id="1162" name="Google Shape;1162;p41"/>
            <p:cNvSpPr/>
            <p:nvPr/>
          </p:nvSpPr>
          <p:spPr>
            <a:xfrm rot="5400000">
              <a:off x="5850513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 rot="5400000">
              <a:off x="6522054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 rot="5400000">
              <a:off x="6529872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 rot="5400000">
              <a:off x="5493121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 rot="5400000">
              <a:off x="5491838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 rot="5400000">
              <a:off x="5706056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 rot="5400000">
              <a:off x="6222782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 rot="5400000">
              <a:off x="6416711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 rot="5400000">
              <a:off x="5828849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 rot="5400000">
              <a:off x="6326916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 rot="5400000">
              <a:off x="6295506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 rot="5400000">
              <a:off x="6123816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 rot="5400000">
              <a:off x="5948636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 rot="5400000">
              <a:off x="5781334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 rot="5400000">
              <a:off x="5610771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143;p41">
            <a:extLst>
              <a:ext uri="{FF2B5EF4-FFF2-40B4-BE49-F238E27FC236}">
                <a16:creationId xmlns:a16="http://schemas.microsoft.com/office/drawing/2014/main" id="{91FDD16C-A3EA-467B-99BC-27EFD4EC8740}"/>
              </a:ext>
            </a:extLst>
          </p:cNvPr>
          <p:cNvGrpSpPr/>
          <p:nvPr/>
        </p:nvGrpSpPr>
        <p:grpSpPr>
          <a:xfrm>
            <a:off x="5062012" y="1584720"/>
            <a:ext cx="1440875" cy="572685"/>
            <a:chOff x="3874069" y="3082575"/>
            <a:chExt cx="1440875" cy="743650"/>
          </a:xfrm>
          <a:solidFill>
            <a:srgbClr val="FF3399"/>
          </a:solidFill>
        </p:grpSpPr>
        <p:sp>
          <p:nvSpPr>
            <p:cNvPr id="93" name="Google Shape;1144;p41">
              <a:extLst>
                <a:ext uri="{FF2B5EF4-FFF2-40B4-BE49-F238E27FC236}">
                  <a16:creationId xmlns:a16="http://schemas.microsoft.com/office/drawing/2014/main" id="{E016116B-1C61-4823-9229-19C9DEF02429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5;p41">
              <a:extLst>
                <a:ext uri="{FF2B5EF4-FFF2-40B4-BE49-F238E27FC236}">
                  <a16:creationId xmlns:a16="http://schemas.microsoft.com/office/drawing/2014/main" id="{A17B5804-CC9B-4563-82EB-77EB791AAE8F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46;p41">
              <a:extLst>
                <a:ext uri="{FF2B5EF4-FFF2-40B4-BE49-F238E27FC236}">
                  <a16:creationId xmlns:a16="http://schemas.microsoft.com/office/drawing/2014/main" id="{B155933C-2F6B-4D99-B699-0D33BC915143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47;p41">
              <a:extLst>
                <a:ext uri="{FF2B5EF4-FFF2-40B4-BE49-F238E27FC236}">
                  <a16:creationId xmlns:a16="http://schemas.microsoft.com/office/drawing/2014/main" id="{983A9C8E-E1E6-41CD-ADE5-BF64A20ACF06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48;p41">
              <a:extLst>
                <a:ext uri="{FF2B5EF4-FFF2-40B4-BE49-F238E27FC236}">
                  <a16:creationId xmlns:a16="http://schemas.microsoft.com/office/drawing/2014/main" id="{8EED3E3E-5A34-4ABD-857F-3037B213F05A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49;p41">
              <a:extLst>
                <a:ext uri="{FF2B5EF4-FFF2-40B4-BE49-F238E27FC236}">
                  <a16:creationId xmlns:a16="http://schemas.microsoft.com/office/drawing/2014/main" id="{A279800C-7779-4D71-BA8E-3AA3972A03CA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50;p41">
              <a:extLst>
                <a:ext uri="{FF2B5EF4-FFF2-40B4-BE49-F238E27FC236}">
                  <a16:creationId xmlns:a16="http://schemas.microsoft.com/office/drawing/2014/main" id="{A31C8F5B-C14D-476F-9003-DC9BF4CFEE21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51;p41">
              <a:extLst>
                <a:ext uri="{FF2B5EF4-FFF2-40B4-BE49-F238E27FC236}">
                  <a16:creationId xmlns:a16="http://schemas.microsoft.com/office/drawing/2014/main" id="{35432A61-448A-4F80-8399-A45D60912B46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52;p41">
              <a:extLst>
                <a:ext uri="{FF2B5EF4-FFF2-40B4-BE49-F238E27FC236}">
                  <a16:creationId xmlns:a16="http://schemas.microsoft.com/office/drawing/2014/main" id="{E0EC97BC-52D2-4D8F-B6F9-4103D22D07DA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53;p41">
              <a:extLst>
                <a:ext uri="{FF2B5EF4-FFF2-40B4-BE49-F238E27FC236}">
                  <a16:creationId xmlns:a16="http://schemas.microsoft.com/office/drawing/2014/main" id="{50E9A921-D873-44BA-93BD-073E08FB2313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54;p41">
              <a:extLst>
                <a:ext uri="{FF2B5EF4-FFF2-40B4-BE49-F238E27FC236}">
                  <a16:creationId xmlns:a16="http://schemas.microsoft.com/office/drawing/2014/main" id="{F73EFDDA-21B2-4379-8E8E-88BE5A61983B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55;p41">
              <a:extLst>
                <a:ext uri="{FF2B5EF4-FFF2-40B4-BE49-F238E27FC236}">
                  <a16:creationId xmlns:a16="http://schemas.microsoft.com/office/drawing/2014/main" id="{C79C669B-4C2A-44D4-B363-16EDF7F039FC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56;p41">
              <a:extLst>
                <a:ext uri="{FF2B5EF4-FFF2-40B4-BE49-F238E27FC236}">
                  <a16:creationId xmlns:a16="http://schemas.microsoft.com/office/drawing/2014/main" id="{FCE90727-A22B-45C7-A8C8-E088FC1A0DB3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57;p41">
              <a:extLst>
                <a:ext uri="{FF2B5EF4-FFF2-40B4-BE49-F238E27FC236}">
                  <a16:creationId xmlns:a16="http://schemas.microsoft.com/office/drawing/2014/main" id="{81CE7761-7894-4CA0-9B38-0F66568E33F8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58;p41">
              <a:extLst>
                <a:ext uri="{FF2B5EF4-FFF2-40B4-BE49-F238E27FC236}">
                  <a16:creationId xmlns:a16="http://schemas.microsoft.com/office/drawing/2014/main" id="{8F821A0E-26DE-49AD-A7A1-561175C81E1D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59;p41">
              <a:extLst>
                <a:ext uri="{FF2B5EF4-FFF2-40B4-BE49-F238E27FC236}">
                  <a16:creationId xmlns:a16="http://schemas.microsoft.com/office/drawing/2014/main" id="{7A4B870C-0D52-4C0E-9BAF-DB1BE37C5281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160;p41">
            <a:extLst>
              <a:ext uri="{FF2B5EF4-FFF2-40B4-BE49-F238E27FC236}">
                <a16:creationId xmlns:a16="http://schemas.microsoft.com/office/drawing/2014/main" id="{285C2FBF-2788-492F-B104-B19B3F8FC285}"/>
              </a:ext>
            </a:extLst>
          </p:cNvPr>
          <p:cNvSpPr/>
          <p:nvPr/>
        </p:nvSpPr>
        <p:spPr>
          <a:xfrm rot="5400000">
            <a:off x="7510371" y="2078949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61;p41">
            <a:extLst>
              <a:ext uri="{FF2B5EF4-FFF2-40B4-BE49-F238E27FC236}">
                <a16:creationId xmlns:a16="http://schemas.microsoft.com/office/drawing/2014/main" id="{ECD06690-8334-4F39-98B9-7ED845C9F90F}"/>
              </a:ext>
            </a:extLst>
          </p:cNvPr>
          <p:cNvGrpSpPr/>
          <p:nvPr/>
        </p:nvGrpSpPr>
        <p:grpSpPr>
          <a:xfrm>
            <a:off x="7499694" y="1589097"/>
            <a:ext cx="1433209" cy="572685"/>
            <a:chOff x="5410368" y="3082575"/>
            <a:chExt cx="1433209" cy="743650"/>
          </a:xfrm>
          <a:solidFill>
            <a:srgbClr val="92D050"/>
          </a:solidFill>
        </p:grpSpPr>
        <p:sp>
          <p:nvSpPr>
            <p:cNvPr id="111" name="Google Shape;1162;p41">
              <a:extLst>
                <a:ext uri="{FF2B5EF4-FFF2-40B4-BE49-F238E27FC236}">
                  <a16:creationId xmlns:a16="http://schemas.microsoft.com/office/drawing/2014/main" id="{160E2975-4659-4FB9-89B0-2C655A957005}"/>
                </a:ext>
              </a:extLst>
            </p:cNvPr>
            <p:cNvSpPr/>
            <p:nvPr/>
          </p:nvSpPr>
          <p:spPr>
            <a:xfrm rot="5400000">
              <a:off x="5850513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3;p41">
              <a:extLst>
                <a:ext uri="{FF2B5EF4-FFF2-40B4-BE49-F238E27FC236}">
                  <a16:creationId xmlns:a16="http://schemas.microsoft.com/office/drawing/2014/main" id="{55E190C7-DFE9-4192-BFD0-7031DB1B270B}"/>
                </a:ext>
              </a:extLst>
            </p:cNvPr>
            <p:cNvSpPr/>
            <p:nvPr/>
          </p:nvSpPr>
          <p:spPr>
            <a:xfrm rot="5400000">
              <a:off x="6522054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64;p41">
              <a:extLst>
                <a:ext uri="{FF2B5EF4-FFF2-40B4-BE49-F238E27FC236}">
                  <a16:creationId xmlns:a16="http://schemas.microsoft.com/office/drawing/2014/main" id="{158EF00D-F30F-45EF-9290-A00C96CFB968}"/>
                </a:ext>
              </a:extLst>
            </p:cNvPr>
            <p:cNvSpPr/>
            <p:nvPr/>
          </p:nvSpPr>
          <p:spPr>
            <a:xfrm rot="5400000">
              <a:off x="6529872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65;p41">
              <a:extLst>
                <a:ext uri="{FF2B5EF4-FFF2-40B4-BE49-F238E27FC236}">
                  <a16:creationId xmlns:a16="http://schemas.microsoft.com/office/drawing/2014/main" id="{412BCE44-D6B1-48D6-ADCA-2EBDC7E48A78}"/>
                </a:ext>
              </a:extLst>
            </p:cNvPr>
            <p:cNvSpPr/>
            <p:nvPr/>
          </p:nvSpPr>
          <p:spPr>
            <a:xfrm rot="5400000">
              <a:off x="5493121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66;p41">
              <a:extLst>
                <a:ext uri="{FF2B5EF4-FFF2-40B4-BE49-F238E27FC236}">
                  <a16:creationId xmlns:a16="http://schemas.microsoft.com/office/drawing/2014/main" id="{3E07AED3-EA13-4B9F-9CF2-A6874A271552}"/>
                </a:ext>
              </a:extLst>
            </p:cNvPr>
            <p:cNvSpPr/>
            <p:nvPr/>
          </p:nvSpPr>
          <p:spPr>
            <a:xfrm rot="5400000">
              <a:off x="5491838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7;p41">
              <a:extLst>
                <a:ext uri="{FF2B5EF4-FFF2-40B4-BE49-F238E27FC236}">
                  <a16:creationId xmlns:a16="http://schemas.microsoft.com/office/drawing/2014/main" id="{ADD38A37-E1B5-42F0-881A-81A4CB8A124C}"/>
                </a:ext>
              </a:extLst>
            </p:cNvPr>
            <p:cNvSpPr/>
            <p:nvPr/>
          </p:nvSpPr>
          <p:spPr>
            <a:xfrm rot="5400000">
              <a:off x="5706056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68;p41">
              <a:extLst>
                <a:ext uri="{FF2B5EF4-FFF2-40B4-BE49-F238E27FC236}">
                  <a16:creationId xmlns:a16="http://schemas.microsoft.com/office/drawing/2014/main" id="{F053D445-F474-4B8D-B357-40EE02A3F592}"/>
                </a:ext>
              </a:extLst>
            </p:cNvPr>
            <p:cNvSpPr/>
            <p:nvPr/>
          </p:nvSpPr>
          <p:spPr>
            <a:xfrm rot="5400000">
              <a:off x="6222782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69;p41">
              <a:extLst>
                <a:ext uri="{FF2B5EF4-FFF2-40B4-BE49-F238E27FC236}">
                  <a16:creationId xmlns:a16="http://schemas.microsoft.com/office/drawing/2014/main" id="{0F7B9BB2-82CE-4A47-8E60-42B70848B683}"/>
                </a:ext>
              </a:extLst>
            </p:cNvPr>
            <p:cNvSpPr/>
            <p:nvPr/>
          </p:nvSpPr>
          <p:spPr>
            <a:xfrm rot="5400000">
              <a:off x="6416711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70;p41">
              <a:extLst>
                <a:ext uri="{FF2B5EF4-FFF2-40B4-BE49-F238E27FC236}">
                  <a16:creationId xmlns:a16="http://schemas.microsoft.com/office/drawing/2014/main" id="{F5DDDC43-322E-45FD-A6DA-623EB58FF6D4}"/>
                </a:ext>
              </a:extLst>
            </p:cNvPr>
            <p:cNvSpPr/>
            <p:nvPr/>
          </p:nvSpPr>
          <p:spPr>
            <a:xfrm rot="5400000">
              <a:off x="5828849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71;p41">
              <a:extLst>
                <a:ext uri="{FF2B5EF4-FFF2-40B4-BE49-F238E27FC236}">
                  <a16:creationId xmlns:a16="http://schemas.microsoft.com/office/drawing/2014/main" id="{8C79E98A-485F-4E0E-A6D0-6119C00365AD}"/>
                </a:ext>
              </a:extLst>
            </p:cNvPr>
            <p:cNvSpPr/>
            <p:nvPr/>
          </p:nvSpPr>
          <p:spPr>
            <a:xfrm rot="5400000">
              <a:off x="6326916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72;p41">
              <a:extLst>
                <a:ext uri="{FF2B5EF4-FFF2-40B4-BE49-F238E27FC236}">
                  <a16:creationId xmlns:a16="http://schemas.microsoft.com/office/drawing/2014/main" id="{5A2F8F58-92C1-4BB0-B0A0-7589C2F01148}"/>
                </a:ext>
              </a:extLst>
            </p:cNvPr>
            <p:cNvSpPr/>
            <p:nvPr/>
          </p:nvSpPr>
          <p:spPr>
            <a:xfrm rot="5400000">
              <a:off x="6295506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73;p41">
              <a:extLst>
                <a:ext uri="{FF2B5EF4-FFF2-40B4-BE49-F238E27FC236}">
                  <a16:creationId xmlns:a16="http://schemas.microsoft.com/office/drawing/2014/main" id="{D1F212D0-EBA2-42AD-8A94-7069BD2661C3}"/>
                </a:ext>
              </a:extLst>
            </p:cNvPr>
            <p:cNvSpPr/>
            <p:nvPr/>
          </p:nvSpPr>
          <p:spPr>
            <a:xfrm rot="5400000">
              <a:off x="6123816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74;p41">
              <a:extLst>
                <a:ext uri="{FF2B5EF4-FFF2-40B4-BE49-F238E27FC236}">
                  <a16:creationId xmlns:a16="http://schemas.microsoft.com/office/drawing/2014/main" id="{805C8064-395B-45B5-BEA9-99F823E8B0ED}"/>
                </a:ext>
              </a:extLst>
            </p:cNvPr>
            <p:cNvSpPr/>
            <p:nvPr/>
          </p:nvSpPr>
          <p:spPr>
            <a:xfrm rot="5400000">
              <a:off x="5948636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75;p41">
              <a:extLst>
                <a:ext uri="{FF2B5EF4-FFF2-40B4-BE49-F238E27FC236}">
                  <a16:creationId xmlns:a16="http://schemas.microsoft.com/office/drawing/2014/main" id="{85CF2F8D-F105-4213-AE98-7D503D30A7DB}"/>
                </a:ext>
              </a:extLst>
            </p:cNvPr>
            <p:cNvSpPr/>
            <p:nvPr/>
          </p:nvSpPr>
          <p:spPr>
            <a:xfrm rot="5400000">
              <a:off x="5781334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76;p41">
              <a:extLst>
                <a:ext uri="{FF2B5EF4-FFF2-40B4-BE49-F238E27FC236}">
                  <a16:creationId xmlns:a16="http://schemas.microsoft.com/office/drawing/2014/main" id="{2DB6A3CA-6CA2-4EBF-806D-C669F242B789}"/>
                </a:ext>
              </a:extLst>
            </p:cNvPr>
            <p:cNvSpPr/>
            <p:nvPr/>
          </p:nvSpPr>
          <p:spPr>
            <a:xfrm rot="5400000">
              <a:off x="5610771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182;p41">
            <a:extLst>
              <a:ext uri="{FF2B5EF4-FFF2-40B4-BE49-F238E27FC236}">
                <a16:creationId xmlns:a16="http://schemas.microsoft.com/office/drawing/2014/main" id="{C7264521-4977-47CE-AAE6-7E22F21F524B}"/>
              </a:ext>
            </a:extLst>
          </p:cNvPr>
          <p:cNvSpPr txBox="1">
            <a:spLocks/>
          </p:cNvSpPr>
          <p:nvPr/>
        </p:nvSpPr>
        <p:spPr>
          <a:xfrm>
            <a:off x="5394155" y="1487970"/>
            <a:ext cx="9874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600" b="1" dirty="0"/>
              <a:t>Ready for Pickup</a:t>
            </a:r>
          </a:p>
        </p:txBody>
      </p:sp>
      <p:sp>
        <p:nvSpPr>
          <p:cNvPr id="127" name="Google Shape;1183;p41">
            <a:extLst>
              <a:ext uri="{FF2B5EF4-FFF2-40B4-BE49-F238E27FC236}">
                <a16:creationId xmlns:a16="http://schemas.microsoft.com/office/drawing/2014/main" id="{D34B7F2E-4314-4717-9B31-7A946BA40B6C}"/>
              </a:ext>
            </a:extLst>
          </p:cNvPr>
          <p:cNvSpPr txBox="1">
            <a:spLocks/>
          </p:cNvSpPr>
          <p:nvPr/>
        </p:nvSpPr>
        <p:spPr>
          <a:xfrm>
            <a:off x="7814906" y="1636674"/>
            <a:ext cx="104313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Completed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46B745-5D7C-435C-9040-648C5FD43D65}"/>
              </a:ext>
            </a:extLst>
          </p:cNvPr>
          <p:cNvCxnSpPr>
            <a:cxnSpLocks/>
          </p:cNvCxnSpPr>
          <p:nvPr/>
        </p:nvCxnSpPr>
        <p:spPr>
          <a:xfrm flipH="1">
            <a:off x="883421" y="787550"/>
            <a:ext cx="10141" cy="755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4AAB3D-2E71-4BBE-B75C-EC1FB6192BCC}"/>
              </a:ext>
            </a:extLst>
          </p:cNvPr>
          <p:cNvSpPr txBox="1"/>
          <p:nvPr/>
        </p:nvSpPr>
        <p:spPr>
          <a:xfrm>
            <a:off x="-42776" y="964005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Automatic / </a:t>
            </a:r>
          </a:p>
          <a:p>
            <a:pPr algn="ctr"/>
            <a:r>
              <a:rPr lang="en-US" sz="700" dirty="0"/>
              <a:t>Payment Successful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224A2E1-E9D9-410A-86E4-DCE5C27BC9DD}"/>
              </a:ext>
            </a:extLst>
          </p:cNvPr>
          <p:cNvCxnSpPr>
            <a:cxnSpLocks/>
          </p:cNvCxnSpPr>
          <p:nvPr/>
        </p:nvCxnSpPr>
        <p:spPr>
          <a:xfrm>
            <a:off x="1771152" y="1841887"/>
            <a:ext cx="890517" cy="65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30A987D-C339-4545-92AD-0579CC298A25}"/>
              </a:ext>
            </a:extLst>
          </p:cNvPr>
          <p:cNvCxnSpPr>
            <a:cxnSpLocks/>
          </p:cNvCxnSpPr>
          <p:nvPr/>
        </p:nvCxnSpPr>
        <p:spPr>
          <a:xfrm>
            <a:off x="4246454" y="1848413"/>
            <a:ext cx="890517" cy="65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EB8E001-FF63-453B-A7AE-5D556C51C19D}"/>
              </a:ext>
            </a:extLst>
          </p:cNvPr>
          <p:cNvCxnSpPr>
            <a:cxnSpLocks/>
          </p:cNvCxnSpPr>
          <p:nvPr/>
        </p:nvCxnSpPr>
        <p:spPr>
          <a:xfrm>
            <a:off x="6701526" y="1816860"/>
            <a:ext cx="890517" cy="65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7835A8-2DEE-4891-B7AC-B13CD4CA32DD}"/>
              </a:ext>
            </a:extLst>
          </p:cNvPr>
          <p:cNvCxnSpPr/>
          <p:nvPr/>
        </p:nvCxnSpPr>
        <p:spPr>
          <a:xfrm>
            <a:off x="2216410" y="1854939"/>
            <a:ext cx="0" cy="11747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DB2DE48-F22C-43F7-9B66-E68FB03ADAA0}"/>
              </a:ext>
            </a:extLst>
          </p:cNvPr>
          <p:cNvCxnSpPr/>
          <p:nvPr/>
        </p:nvCxnSpPr>
        <p:spPr>
          <a:xfrm>
            <a:off x="4691712" y="1848413"/>
            <a:ext cx="0" cy="11747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78C49A8-1517-48AD-9816-106F4769E53F}"/>
              </a:ext>
            </a:extLst>
          </p:cNvPr>
          <p:cNvCxnSpPr/>
          <p:nvPr/>
        </p:nvCxnSpPr>
        <p:spPr>
          <a:xfrm>
            <a:off x="7162538" y="1827496"/>
            <a:ext cx="0" cy="11747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C81C23-4BE7-4C6D-B610-4AA6FEA02039}"/>
              </a:ext>
            </a:extLst>
          </p:cNvPr>
          <p:cNvSpPr txBox="1"/>
          <p:nvPr/>
        </p:nvSpPr>
        <p:spPr>
          <a:xfrm>
            <a:off x="1753552" y="1413938"/>
            <a:ext cx="100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When order is </a:t>
            </a:r>
          </a:p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being cooked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45D5D4-6961-482E-917B-033D43C53A05}"/>
              </a:ext>
            </a:extLst>
          </p:cNvPr>
          <p:cNvSpPr txBox="1"/>
          <p:nvPr/>
        </p:nvSpPr>
        <p:spPr>
          <a:xfrm>
            <a:off x="4111342" y="1456250"/>
            <a:ext cx="107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When order is </a:t>
            </a:r>
          </a:p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Ready for Pickup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1938FA1-776A-4E7C-A6C4-5348D1D54C23}"/>
              </a:ext>
            </a:extLst>
          </p:cNvPr>
          <p:cNvSpPr txBox="1"/>
          <p:nvPr/>
        </p:nvSpPr>
        <p:spPr>
          <a:xfrm>
            <a:off x="6568285" y="1413543"/>
            <a:ext cx="107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When order is </a:t>
            </a:r>
          </a:p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Picked Up.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45E337-9C15-431C-A933-123EB063F1B3}"/>
              </a:ext>
            </a:extLst>
          </p:cNvPr>
          <p:cNvSpPr/>
          <p:nvPr/>
        </p:nvSpPr>
        <p:spPr>
          <a:xfrm>
            <a:off x="1594848" y="2636305"/>
            <a:ext cx="1252078" cy="6817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KITCHEN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9A755BE8-0E34-420D-B31B-128471123A8C}"/>
              </a:ext>
            </a:extLst>
          </p:cNvPr>
          <p:cNvSpPr/>
          <p:nvPr/>
        </p:nvSpPr>
        <p:spPr>
          <a:xfrm>
            <a:off x="4049009" y="2639521"/>
            <a:ext cx="1252078" cy="6817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KITCHEN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413E946-40C0-403F-AB30-141E62CB9F9C}"/>
              </a:ext>
            </a:extLst>
          </p:cNvPr>
          <p:cNvSpPr/>
          <p:nvPr/>
        </p:nvSpPr>
        <p:spPr>
          <a:xfrm>
            <a:off x="6560227" y="2640524"/>
            <a:ext cx="1252078" cy="6817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FRONT DESK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47" name="Google Shape;1160;p41">
            <a:extLst>
              <a:ext uri="{FF2B5EF4-FFF2-40B4-BE49-F238E27FC236}">
                <a16:creationId xmlns:a16="http://schemas.microsoft.com/office/drawing/2014/main" id="{4A673655-7D29-44D6-8CF3-A59D234EB68A}"/>
              </a:ext>
            </a:extLst>
          </p:cNvPr>
          <p:cNvSpPr/>
          <p:nvPr/>
        </p:nvSpPr>
        <p:spPr>
          <a:xfrm rot="5400000">
            <a:off x="2707067" y="4632504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61;p41">
            <a:extLst>
              <a:ext uri="{FF2B5EF4-FFF2-40B4-BE49-F238E27FC236}">
                <a16:creationId xmlns:a16="http://schemas.microsoft.com/office/drawing/2014/main" id="{558C0259-4A81-4DCC-A1A1-C67126BB5300}"/>
              </a:ext>
            </a:extLst>
          </p:cNvPr>
          <p:cNvGrpSpPr/>
          <p:nvPr/>
        </p:nvGrpSpPr>
        <p:grpSpPr>
          <a:xfrm>
            <a:off x="2696390" y="4142652"/>
            <a:ext cx="1433209" cy="572685"/>
            <a:chOff x="5410368" y="3082575"/>
            <a:chExt cx="1433209" cy="743650"/>
          </a:xfrm>
          <a:solidFill>
            <a:srgbClr val="FF0000"/>
          </a:solidFill>
        </p:grpSpPr>
        <p:sp>
          <p:nvSpPr>
            <p:cNvPr id="149" name="Google Shape;1162;p41">
              <a:extLst>
                <a:ext uri="{FF2B5EF4-FFF2-40B4-BE49-F238E27FC236}">
                  <a16:creationId xmlns:a16="http://schemas.microsoft.com/office/drawing/2014/main" id="{431BE144-47ED-4555-9A30-D9E9F1A4CC1A}"/>
                </a:ext>
              </a:extLst>
            </p:cNvPr>
            <p:cNvSpPr/>
            <p:nvPr/>
          </p:nvSpPr>
          <p:spPr>
            <a:xfrm rot="5400000">
              <a:off x="5850513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63;p41">
              <a:extLst>
                <a:ext uri="{FF2B5EF4-FFF2-40B4-BE49-F238E27FC236}">
                  <a16:creationId xmlns:a16="http://schemas.microsoft.com/office/drawing/2014/main" id="{D9D06791-49CA-4E3B-BC91-865E733CCBEE}"/>
                </a:ext>
              </a:extLst>
            </p:cNvPr>
            <p:cNvSpPr/>
            <p:nvPr/>
          </p:nvSpPr>
          <p:spPr>
            <a:xfrm rot="5400000">
              <a:off x="6522054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64;p41">
              <a:extLst>
                <a:ext uri="{FF2B5EF4-FFF2-40B4-BE49-F238E27FC236}">
                  <a16:creationId xmlns:a16="http://schemas.microsoft.com/office/drawing/2014/main" id="{86D182ED-5E59-4DC4-8C1F-4ABD65568FD5}"/>
                </a:ext>
              </a:extLst>
            </p:cNvPr>
            <p:cNvSpPr/>
            <p:nvPr/>
          </p:nvSpPr>
          <p:spPr>
            <a:xfrm rot="5400000">
              <a:off x="6529872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65;p41">
              <a:extLst>
                <a:ext uri="{FF2B5EF4-FFF2-40B4-BE49-F238E27FC236}">
                  <a16:creationId xmlns:a16="http://schemas.microsoft.com/office/drawing/2014/main" id="{C1D4E18F-7F6E-4D87-B82D-7004E9953CC3}"/>
                </a:ext>
              </a:extLst>
            </p:cNvPr>
            <p:cNvSpPr/>
            <p:nvPr/>
          </p:nvSpPr>
          <p:spPr>
            <a:xfrm rot="5400000">
              <a:off x="5493121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66;p41">
              <a:extLst>
                <a:ext uri="{FF2B5EF4-FFF2-40B4-BE49-F238E27FC236}">
                  <a16:creationId xmlns:a16="http://schemas.microsoft.com/office/drawing/2014/main" id="{AA15919A-974E-4B01-981F-0AA212AFBB71}"/>
                </a:ext>
              </a:extLst>
            </p:cNvPr>
            <p:cNvSpPr/>
            <p:nvPr/>
          </p:nvSpPr>
          <p:spPr>
            <a:xfrm rot="5400000">
              <a:off x="5491838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67;p41">
              <a:extLst>
                <a:ext uri="{FF2B5EF4-FFF2-40B4-BE49-F238E27FC236}">
                  <a16:creationId xmlns:a16="http://schemas.microsoft.com/office/drawing/2014/main" id="{BB8DA32B-AE55-4A06-968F-0212AACECA87}"/>
                </a:ext>
              </a:extLst>
            </p:cNvPr>
            <p:cNvSpPr/>
            <p:nvPr/>
          </p:nvSpPr>
          <p:spPr>
            <a:xfrm rot="5400000">
              <a:off x="5706056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68;p41">
              <a:extLst>
                <a:ext uri="{FF2B5EF4-FFF2-40B4-BE49-F238E27FC236}">
                  <a16:creationId xmlns:a16="http://schemas.microsoft.com/office/drawing/2014/main" id="{D7CC9974-54DB-4A39-827E-2B01B3A1BF5A}"/>
                </a:ext>
              </a:extLst>
            </p:cNvPr>
            <p:cNvSpPr/>
            <p:nvPr/>
          </p:nvSpPr>
          <p:spPr>
            <a:xfrm rot="5400000">
              <a:off x="6222782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69;p41">
              <a:extLst>
                <a:ext uri="{FF2B5EF4-FFF2-40B4-BE49-F238E27FC236}">
                  <a16:creationId xmlns:a16="http://schemas.microsoft.com/office/drawing/2014/main" id="{9A825C1A-EFAA-4A0D-A643-4C0723E5370D}"/>
                </a:ext>
              </a:extLst>
            </p:cNvPr>
            <p:cNvSpPr/>
            <p:nvPr/>
          </p:nvSpPr>
          <p:spPr>
            <a:xfrm rot="5400000">
              <a:off x="6416711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70;p41">
              <a:extLst>
                <a:ext uri="{FF2B5EF4-FFF2-40B4-BE49-F238E27FC236}">
                  <a16:creationId xmlns:a16="http://schemas.microsoft.com/office/drawing/2014/main" id="{53FB8B7E-A455-44CA-BBEE-7BF4C1B7CC08}"/>
                </a:ext>
              </a:extLst>
            </p:cNvPr>
            <p:cNvSpPr/>
            <p:nvPr/>
          </p:nvSpPr>
          <p:spPr>
            <a:xfrm rot="5400000">
              <a:off x="5828849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71;p41">
              <a:extLst>
                <a:ext uri="{FF2B5EF4-FFF2-40B4-BE49-F238E27FC236}">
                  <a16:creationId xmlns:a16="http://schemas.microsoft.com/office/drawing/2014/main" id="{705DAF4C-E792-4B5C-BECE-09A01E653EE6}"/>
                </a:ext>
              </a:extLst>
            </p:cNvPr>
            <p:cNvSpPr/>
            <p:nvPr/>
          </p:nvSpPr>
          <p:spPr>
            <a:xfrm rot="5400000">
              <a:off x="6326916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72;p41">
              <a:extLst>
                <a:ext uri="{FF2B5EF4-FFF2-40B4-BE49-F238E27FC236}">
                  <a16:creationId xmlns:a16="http://schemas.microsoft.com/office/drawing/2014/main" id="{91F96256-4ACE-4D99-AA74-C6551D326287}"/>
                </a:ext>
              </a:extLst>
            </p:cNvPr>
            <p:cNvSpPr/>
            <p:nvPr/>
          </p:nvSpPr>
          <p:spPr>
            <a:xfrm rot="5400000">
              <a:off x="6295506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73;p41">
              <a:extLst>
                <a:ext uri="{FF2B5EF4-FFF2-40B4-BE49-F238E27FC236}">
                  <a16:creationId xmlns:a16="http://schemas.microsoft.com/office/drawing/2014/main" id="{6266F5B7-3B76-439D-AF8A-845CE9E47DCF}"/>
                </a:ext>
              </a:extLst>
            </p:cNvPr>
            <p:cNvSpPr/>
            <p:nvPr/>
          </p:nvSpPr>
          <p:spPr>
            <a:xfrm rot="5400000">
              <a:off x="6123816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74;p41">
              <a:extLst>
                <a:ext uri="{FF2B5EF4-FFF2-40B4-BE49-F238E27FC236}">
                  <a16:creationId xmlns:a16="http://schemas.microsoft.com/office/drawing/2014/main" id="{9E79B765-A196-47C8-9EA8-3514F03D0058}"/>
                </a:ext>
              </a:extLst>
            </p:cNvPr>
            <p:cNvSpPr/>
            <p:nvPr/>
          </p:nvSpPr>
          <p:spPr>
            <a:xfrm rot="5400000">
              <a:off x="5948636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75;p41">
              <a:extLst>
                <a:ext uri="{FF2B5EF4-FFF2-40B4-BE49-F238E27FC236}">
                  <a16:creationId xmlns:a16="http://schemas.microsoft.com/office/drawing/2014/main" id="{D53E362F-C0BE-456C-9CB6-A6FA15D03BCD}"/>
                </a:ext>
              </a:extLst>
            </p:cNvPr>
            <p:cNvSpPr/>
            <p:nvPr/>
          </p:nvSpPr>
          <p:spPr>
            <a:xfrm rot="5400000">
              <a:off x="5781334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76;p41">
              <a:extLst>
                <a:ext uri="{FF2B5EF4-FFF2-40B4-BE49-F238E27FC236}">
                  <a16:creationId xmlns:a16="http://schemas.microsoft.com/office/drawing/2014/main" id="{7778D353-2977-4813-B2B2-265D4F0A66BB}"/>
                </a:ext>
              </a:extLst>
            </p:cNvPr>
            <p:cNvSpPr/>
            <p:nvPr/>
          </p:nvSpPr>
          <p:spPr>
            <a:xfrm rot="5400000">
              <a:off x="5610771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183;p41">
            <a:extLst>
              <a:ext uri="{FF2B5EF4-FFF2-40B4-BE49-F238E27FC236}">
                <a16:creationId xmlns:a16="http://schemas.microsoft.com/office/drawing/2014/main" id="{5DBFD7C3-855A-4F4E-8319-2AB58519211A}"/>
              </a:ext>
            </a:extLst>
          </p:cNvPr>
          <p:cNvSpPr txBox="1">
            <a:spLocks/>
          </p:cNvSpPr>
          <p:nvPr/>
        </p:nvSpPr>
        <p:spPr>
          <a:xfrm>
            <a:off x="2996168" y="4092168"/>
            <a:ext cx="913891" cy="45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Refund / Cancel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BEFFDE3D-E90F-4638-90BD-BD2AE2D37927}"/>
              </a:ext>
            </a:extLst>
          </p:cNvPr>
          <p:cNvSpPr/>
          <p:nvPr/>
        </p:nvSpPr>
        <p:spPr>
          <a:xfrm>
            <a:off x="417819" y="4057878"/>
            <a:ext cx="1252078" cy="6817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FRONT DESK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80BFA58-4CF5-45F7-AC62-771CF9CBC48E}"/>
              </a:ext>
            </a:extLst>
          </p:cNvPr>
          <p:cNvCxnSpPr>
            <a:cxnSpLocks/>
          </p:cNvCxnSpPr>
          <p:nvPr/>
        </p:nvCxnSpPr>
        <p:spPr>
          <a:xfrm>
            <a:off x="1885033" y="4395485"/>
            <a:ext cx="890517" cy="65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DA51997-6B51-4E5C-8E8F-5AD13D7F0C7F}"/>
              </a:ext>
            </a:extLst>
          </p:cNvPr>
          <p:cNvSpPr txBox="1"/>
          <p:nvPr/>
        </p:nvSpPr>
        <p:spPr>
          <a:xfrm>
            <a:off x="1857203" y="3974101"/>
            <a:ext cx="94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Cancel or Refund order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8785D055-1B58-4C3D-88C1-E8CD5922849E}"/>
              </a:ext>
            </a:extLst>
          </p:cNvPr>
          <p:cNvSpPr/>
          <p:nvPr/>
        </p:nvSpPr>
        <p:spPr>
          <a:xfrm>
            <a:off x="4552986" y="3580242"/>
            <a:ext cx="4325032" cy="1414878"/>
          </a:xfrm>
          <a:prstGeom prst="roundRect">
            <a:avLst/>
          </a:prstGeom>
          <a:noFill/>
          <a:ln w="3175"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oogle Shape;1756;p55">
            <a:extLst>
              <a:ext uri="{FF2B5EF4-FFF2-40B4-BE49-F238E27FC236}">
                <a16:creationId xmlns:a16="http://schemas.microsoft.com/office/drawing/2014/main" id="{63448664-AD5D-4A9D-86FD-FC9F95D905C0}"/>
              </a:ext>
            </a:extLst>
          </p:cNvPr>
          <p:cNvGrpSpPr/>
          <p:nvPr/>
        </p:nvGrpSpPr>
        <p:grpSpPr>
          <a:xfrm>
            <a:off x="7088838" y="4231903"/>
            <a:ext cx="1725568" cy="743751"/>
            <a:chOff x="3514751" y="3957175"/>
            <a:chExt cx="921874" cy="502125"/>
          </a:xfrm>
        </p:grpSpPr>
        <p:sp>
          <p:nvSpPr>
            <p:cNvPr id="172" name="Google Shape;1757;p55">
              <a:extLst>
                <a:ext uri="{FF2B5EF4-FFF2-40B4-BE49-F238E27FC236}">
                  <a16:creationId xmlns:a16="http://schemas.microsoft.com/office/drawing/2014/main" id="{F238A36A-D47F-4609-AEDA-B3C9445B9C7F}"/>
                </a:ext>
              </a:extLst>
            </p:cNvPr>
            <p:cNvSpPr/>
            <p:nvPr/>
          </p:nvSpPr>
          <p:spPr>
            <a:xfrm>
              <a:off x="3516050" y="3961975"/>
              <a:ext cx="870750" cy="495450"/>
            </a:xfrm>
            <a:custGeom>
              <a:avLst/>
              <a:gdLst/>
              <a:ahLst/>
              <a:cxnLst/>
              <a:rect l="l" t="t" r="r" b="b"/>
              <a:pathLst>
                <a:path w="34830" h="19818" extrusionOk="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58;p55">
              <a:extLst>
                <a:ext uri="{FF2B5EF4-FFF2-40B4-BE49-F238E27FC236}">
                  <a16:creationId xmlns:a16="http://schemas.microsoft.com/office/drawing/2014/main" id="{BE1895D4-73D1-4EE4-83BC-535DCA17635B}"/>
                </a:ext>
              </a:extLst>
            </p:cNvPr>
            <p:cNvSpPr/>
            <p:nvPr/>
          </p:nvSpPr>
          <p:spPr>
            <a:xfrm>
              <a:off x="3790275" y="3957175"/>
              <a:ext cx="646350" cy="502125"/>
            </a:xfrm>
            <a:custGeom>
              <a:avLst/>
              <a:gdLst/>
              <a:ahLst/>
              <a:cxnLst/>
              <a:rect l="l" t="t" r="r" b="b"/>
              <a:pathLst>
                <a:path w="25854" h="20085" fill="none" extrusionOk="0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59;p55">
              <a:extLst>
                <a:ext uri="{FF2B5EF4-FFF2-40B4-BE49-F238E27FC236}">
                  <a16:creationId xmlns:a16="http://schemas.microsoft.com/office/drawing/2014/main" id="{54D4B361-E447-4E78-A902-E93F16CE3FBF}"/>
                </a:ext>
              </a:extLst>
            </p:cNvPr>
            <p:cNvSpPr/>
            <p:nvPr/>
          </p:nvSpPr>
          <p:spPr>
            <a:xfrm>
              <a:off x="3516050" y="4156025"/>
              <a:ext cx="283775" cy="133875"/>
            </a:xfrm>
            <a:custGeom>
              <a:avLst/>
              <a:gdLst/>
              <a:ahLst/>
              <a:cxnLst/>
              <a:rect l="l" t="t" r="r" b="b"/>
              <a:pathLst>
                <a:path w="11351" h="5355" fill="none" extrusionOk="0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60;p55">
              <a:extLst>
                <a:ext uri="{FF2B5EF4-FFF2-40B4-BE49-F238E27FC236}">
                  <a16:creationId xmlns:a16="http://schemas.microsoft.com/office/drawing/2014/main" id="{BB828F4E-95DB-42F6-A406-1AEAF936CF0A}"/>
                </a:ext>
              </a:extLst>
            </p:cNvPr>
            <p:cNvSpPr/>
            <p:nvPr/>
          </p:nvSpPr>
          <p:spPr>
            <a:xfrm>
              <a:off x="3514751" y="4276025"/>
              <a:ext cx="287675" cy="15175"/>
            </a:xfrm>
            <a:custGeom>
              <a:avLst/>
              <a:gdLst/>
              <a:ahLst/>
              <a:cxnLst/>
              <a:rect l="l" t="t" r="r" b="b"/>
              <a:pathLst>
                <a:path w="11507" h="607" fill="none" extrusionOk="0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1;p55">
              <a:extLst>
                <a:ext uri="{FF2B5EF4-FFF2-40B4-BE49-F238E27FC236}">
                  <a16:creationId xmlns:a16="http://schemas.microsoft.com/office/drawing/2014/main" id="{271F138C-B94B-419E-B191-417D7908BD19}"/>
                </a:ext>
              </a:extLst>
            </p:cNvPr>
            <p:cNvSpPr/>
            <p:nvPr/>
          </p:nvSpPr>
          <p:spPr>
            <a:xfrm>
              <a:off x="4255950" y="3965850"/>
              <a:ext cx="130850" cy="491275"/>
            </a:xfrm>
            <a:custGeom>
              <a:avLst/>
              <a:gdLst/>
              <a:ahLst/>
              <a:cxnLst/>
              <a:rect l="l" t="t" r="r" b="b"/>
              <a:pathLst>
                <a:path w="5234" h="19651" fill="none" extrusionOk="0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62;p55">
              <a:extLst>
                <a:ext uri="{FF2B5EF4-FFF2-40B4-BE49-F238E27FC236}">
                  <a16:creationId xmlns:a16="http://schemas.microsoft.com/office/drawing/2014/main" id="{111097C8-9BE7-433D-A37A-DA0D1E53237C}"/>
                </a:ext>
              </a:extLst>
            </p:cNvPr>
            <p:cNvSpPr/>
            <p:nvPr/>
          </p:nvSpPr>
          <p:spPr>
            <a:xfrm>
              <a:off x="4386775" y="4203675"/>
              <a:ext cx="46825" cy="900"/>
            </a:xfrm>
            <a:custGeom>
              <a:avLst/>
              <a:gdLst/>
              <a:ahLst/>
              <a:cxnLst/>
              <a:rect l="l" t="t" r="r" b="b"/>
              <a:pathLst>
                <a:path w="1873" h="36" fill="none" extrusionOk="0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63;p55">
              <a:extLst>
                <a:ext uri="{FF2B5EF4-FFF2-40B4-BE49-F238E27FC236}">
                  <a16:creationId xmlns:a16="http://schemas.microsoft.com/office/drawing/2014/main" id="{66BC8EE8-B7CE-4776-8682-BEC67000719F}"/>
                </a:ext>
              </a:extLst>
            </p:cNvPr>
            <p:cNvSpPr/>
            <p:nvPr/>
          </p:nvSpPr>
          <p:spPr>
            <a:xfrm>
              <a:off x="4386350" y="4262150"/>
              <a:ext cx="46375" cy="1325"/>
            </a:xfrm>
            <a:custGeom>
              <a:avLst/>
              <a:gdLst/>
              <a:ahLst/>
              <a:cxnLst/>
              <a:rect l="l" t="t" r="r" b="b"/>
              <a:pathLst>
                <a:path w="1855" h="53" fill="none" extrusionOk="0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64;p55">
              <a:extLst>
                <a:ext uri="{FF2B5EF4-FFF2-40B4-BE49-F238E27FC236}">
                  <a16:creationId xmlns:a16="http://schemas.microsoft.com/office/drawing/2014/main" id="{09A1346D-81E4-493E-B058-0C640CDEC144}"/>
                </a:ext>
              </a:extLst>
            </p:cNvPr>
            <p:cNvSpPr/>
            <p:nvPr/>
          </p:nvSpPr>
          <p:spPr>
            <a:xfrm>
              <a:off x="4386350" y="4143450"/>
              <a:ext cx="47250" cy="8275"/>
            </a:xfrm>
            <a:custGeom>
              <a:avLst/>
              <a:gdLst/>
              <a:ahLst/>
              <a:cxnLst/>
              <a:rect l="l" t="t" r="r" b="b"/>
              <a:pathLst>
                <a:path w="1890" h="331" fill="none" extrusionOk="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65;p55">
              <a:extLst>
                <a:ext uri="{FF2B5EF4-FFF2-40B4-BE49-F238E27FC236}">
                  <a16:creationId xmlns:a16="http://schemas.microsoft.com/office/drawing/2014/main" id="{59C345EB-0CB3-4BD8-9CC0-6D53C46637D4}"/>
                </a:ext>
              </a:extLst>
            </p:cNvPr>
            <p:cNvSpPr/>
            <p:nvPr/>
          </p:nvSpPr>
          <p:spPr>
            <a:xfrm>
              <a:off x="4386350" y="4088000"/>
              <a:ext cx="42925" cy="4800"/>
            </a:xfrm>
            <a:custGeom>
              <a:avLst/>
              <a:gdLst/>
              <a:ahLst/>
              <a:cxnLst/>
              <a:rect l="l" t="t" r="r" b="b"/>
              <a:pathLst>
                <a:path w="1717" h="192" fill="none" extrusionOk="0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66;p55">
              <a:extLst>
                <a:ext uri="{FF2B5EF4-FFF2-40B4-BE49-F238E27FC236}">
                  <a16:creationId xmlns:a16="http://schemas.microsoft.com/office/drawing/2014/main" id="{DC22B75A-62A9-4DA5-B522-7D6E0AD7D49F}"/>
                </a:ext>
              </a:extLst>
            </p:cNvPr>
            <p:cNvSpPr/>
            <p:nvPr/>
          </p:nvSpPr>
          <p:spPr>
            <a:xfrm>
              <a:off x="4374650" y="4039500"/>
              <a:ext cx="48550" cy="6075"/>
            </a:xfrm>
            <a:custGeom>
              <a:avLst/>
              <a:gdLst/>
              <a:ahLst/>
              <a:cxnLst/>
              <a:rect l="l" t="t" r="r" b="b"/>
              <a:pathLst>
                <a:path w="1942" h="243" fill="none" extrusionOk="0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67;p55">
              <a:extLst>
                <a:ext uri="{FF2B5EF4-FFF2-40B4-BE49-F238E27FC236}">
                  <a16:creationId xmlns:a16="http://schemas.microsoft.com/office/drawing/2014/main" id="{84A333A2-D35E-476A-89A3-C105432B54A4}"/>
                </a:ext>
              </a:extLst>
            </p:cNvPr>
            <p:cNvSpPr/>
            <p:nvPr/>
          </p:nvSpPr>
          <p:spPr>
            <a:xfrm>
              <a:off x="4342600" y="4001800"/>
              <a:ext cx="54175" cy="2200"/>
            </a:xfrm>
            <a:custGeom>
              <a:avLst/>
              <a:gdLst/>
              <a:ahLst/>
              <a:cxnLst/>
              <a:rect l="l" t="t" r="r" b="b"/>
              <a:pathLst>
                <a:path w="2167" h="88" fill="none" extrusionOk="0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68;p55">
              <a:extLst>
                <a:ext uri="{FF2B5EF4-FFF2-40B4-BE49-F238E27FC236}">
                  <a16:creationId xmlns:a16="http://schemas.microsoft.com/office/drawing/2014/main" id="{7A8442AC-6125-44B3-96A2-EB1E93744713}"/>
                </a:ext>
              </a:extLst>
            </p:cNvPr>
            <p:cNvSpPr/>
            <p:nvPr/>
          </p:nvSpPr>
          <p:spPr>
            <a:xfrm>
              <a:off x="4380725" y="4312850"/>
              <a:ext cx="47250" cy="4775"/>
            </a:xfrm>
            <a:custGeom>
              <a:avLst/>
              <a:gdLst/>
              <a:ahLst/>
              <a:cxnLst/>
              <a:rect l="l" t="t" r="r" b="b"/>
              <a:pathLst>
                <a:path w="1890" h="191" fill="none" extrusionOk="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69;p55">
              <a:extLst>
                <a:ext uri="{FF2B5EF4-FFF2-40B4-BE49-F238E27FC236}">
                  <a16:creationId xmlns:a16="http://schemas.microsoft.com/office/drawing/2014/main" id="{FF874B2E-9F5D-4E31-A690-759FEE7DBBFC}"/>
                </a:ext>
              </a:extLst>
            </p:cNvPr>
            <p:cNvSpPr/>
            <p:nvPr/>
          </p:nvSpPr>
          <p:spPr>
            <a:xfrm>
              <a:off x="4374650" y="4362650"/>
              <a:ext cx="39450" cy="3500"/>
            </a:xfrm>
            <a:custGeom>
              <a:avLst/>
              <a:gdLst/>
              <a:ahLst/>
              <a:cxnLst/>
              <a:rect l="l" t="t" r="r" b="b"/>
              <a:pathLst>
                <a:path w="1578" h="140" fill="none" extrusionOk="0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70;p55">
              <a:extLst>
                <a:ext uri="{FF2B5EF4-FFF2-40B4-BE49-F238E27FC236}">
                  <a16:creationId xmlns:a16="http://schemas.microsoft.com/office/drawing/2014/main" id="{7A8F8754-03D4-432A-B377-ED884C57EEC8}"/>
                </a:ext>
              </a:extLst>
            </p:cNvPr>
            <p:cNvSpPr/>
            <p:nvPr/>
          </p:nvSpPr>
          <p:spPr>
            <a:xfrm>
              <a:off x="4342600" y="4409000"/>
              <a:ext cx="48550" cy="2200"/>
            </a:xfrm>
            <a:custGeom>
              <a:avLst/>
              <a:gdLst/>
              <a:ahLst/>
              <a:cxnLst/>
              <a:rect l="l" t="t" r="r" b="b"/>
              <a:pathLst>
                <a:path w="1942" h="88" fill="none" extrusionOk="0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771;p55">
            <a:extLst>
              <a:ext uri="{FF2B5EF4-FFF2-40B4-BE49-F238E27FC236}">
                <a16:creationId xmlns:a16="http://schemas.microsoft.com/office/drawing/2014/main" id="{CDAB4C0B-CAEE-4A5A-9FDE-23249B164649}"/>
              </a:ext>
            </a:extLst>
          </p:cNvPr>
          <p:cNvGrpSpPr/>
          <p:nvPr/>
        </p:nvGrpSpPr>
        <p:grpSpPr>
          <a:xfrm flipH="1">
            <a:off x="4637186" y="3633675"/>
            <a:ext cx="1428108" cy="728950"/>
            <a:chOff x="3514750" y="3957175"/>
            <a:chExt cx="921875" cy="502125"/>
          </a:xfrm>
        </p:grpSpPr>
        <p:sp>
          <p:nvSpPr>
            <p:cNvPr id="187" name="Google Shape;1772;p55">
              <a:extLst>
                <a:ext uri="{FF2B5EF4-FFF2-40B4-BE49-F238E27FC236}">
                  <a16:creationId xmlns:a16="http://schemas.microsoft.com/office/drawing/2014/main" id="{CC8DDC07-3978-409D-B7A5-C8E47E2A6725}"/>
                </a:ext>
              </a:extLst>
            </p:cNvPr>
            <p:cNvSpPr/>
            <p:nvPr/>
          </p:nvSpPr>
          <p:spPr>
            <a:xfrm>
              <a:off x="3516050" y="3961975"/>
              <a:ext cx="870750" cy="495450"/>
            </a:xfrm>
            <a:custGeom>
              <a:avLst/>
              <a:gdLst/>
              <a:ahLst/>
              <a:cxnLst/>
              <a:rect l="l" t="t" r="r" b="b"/>
              <a:pathLst>
                <a:path w="34830" h="19818" extrusionOk="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/>
                <a:t>Submitted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/>
                <a:t>In Process</a:t>
              </a:r>
              <a:endParaRPr sz="1100" dirty="0"/>
            </a:p>
          </p:txBody>
        </p:sp>
        <p:sp>
          <p:nvSpPr>
            <p:cNvPr id="188" name="Google Shape;1773;p55">
              <a:extLst>
                <a:ext uri="{FF2B5EF4-FFF2-40B4-BE49-F238E27FC236}">
                  <a16:creationId xmlns:a16="http://schemas.microsoft.com/office/drawing/2014/main" id="{961A390E-1F7E-4392-9E5C-09B932448C21}"/>
                </a:ext>
              </a:extLst>
            </p:cNvPr>
            <p:cNvSpPr/>
            <p:nvPr/>
          </p:nvSpPr>
          <p:spPr>
            <a:xfrm>
              <a:off x="3790275" y="3957175"/>
              <a:ext cx="646350" cy="502125"/>
            </a:xfrm>
            <a:custGeom>
              <a:avLst/>
              <a:gdLst/>
              <a:ahLst/>
              <a:cxnLst/>
              <a:rect l="l" t="t" r="r" b="b"/>
              <a:pathLst>
                <a:path w="25854" h="20085" fill="none" extrusionOk="0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74;p55">
              <a:extLst>
                <a:ext uri="{FF2B5EF4-FFF2-40B4-BE49-F238E27FC236}">
                  <a16:creationId xmlns:a16="http://schemas.microsoft.com/office/drawing/2014/main" id="{8F7BED62-BEA6-41DF-8A52-83911CC1BCD4}"/>
                </a:ext>
              </a:extLst>
            </p:cNvPr>
            <p:cNvSpPr/>
            <p:nvPr/>
          </p:nvSpPr>
          <p:spPr>
            <a:xfrm>
              <a:off x="3516050" y="4156025"/>
              <a:ext cx="283775" cy="133875"/>
            </a:xfrm>
            <a:custGeom>
              <a:avLst/>
              <a:gdLst/>
              <a:ahLst/>
              <a:cxnLst/>
              <a:rect l="l" t="t" r="r" b="b"/>
              <a:pathLst>
                <a:path w="11351" h="5355" fill="none" extrusionOk="0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75;p55">
              <a:extLst>
                <a:ext uri="{FF2B5EF4-FFF2-40B4-BE49-F238E27FC236}">
                  <a16:creationId xmlns:a16="http://schemas.microsoft.com/office/drawing/2014/main" id="{E186BF21-FE61-445A-A8DD-A4172781434C}"/>
                </a:ext>
              </a:extLst>
            </p:cNvPr>
            <p:cNvSpPr/>
            <p:nvPr/>
          </p:nvSpPr>
          <p:spPr>
            <a:xfrm>
              <a:off x="3514750" y="4276025"/>
              <a:ext cx="287675" cy="15175"/>
            </a:xfrm>
            <a:custGeom>
              <a:avLst/>
              <a:gdLst/>
              <a:ahLst/>
              <a:cxnLst/>
              <a:rect l="l" t="t" r="r" b="b"/>
              <a:pathLst>
                <a:path w="11507" h="607" fill="none" extrusionOk="0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76;p55">
              <a:extLst>
                <a:ext uri="{FF2B5EF4-FFF2-40B4-BE49-F238E27FC236}">
                  <a16:creationId xmlns:a16="http://schemas.microsoft.com/office/drawing/2014/main" id="{346292C9-D666-42A8-8303-0F94CB496A17}"/>
                </a:ext>
              </a:extLst>
            </p:cNvPr>
            <p:cNvSpPr/>
            <p:nvPr/>
          </p:nvSpPr>
          <p:spPr>
            <a:xfrm>
              <a:off x="4255950" y="3965850"/>
              <a:ext cx="130850" cy="491275"/>
            </a:xfrm>
            <a:custGeom>
              <a:avLst/>
              <a:gdLst/>
              <a:ahLst/>
              <a:cxnLst/>
              <a:rect l="l" t="t" r="r" b="b"/>
              <a:pathLst>
                <a:path w="5234" h="19651" fill="none" extrusionOk="0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77;p55">
              <a:extLst>
                <a:ext uri="{FF2B5EF4-FFF2-40B4-BE49-F238E27FC236}">
                  <a16:creationId xmlns:a16="http://schemas.microsoft.com/office/drawing/2014/main" id="{91DCDBC4-1A4E-430E-8B45-1B26B1D03D68}"/>
                </a:ext>
              </a:extLst>
            </p:cNvPr>
            <p:cNvSpPr/>
            <p:nvPr/>
          </p:nvSpPr>
          <p:spPr>
            <a:xfrm>
              <a:off x="4386775" y="4203675"/>
              <a:ext cx="46825" cy="900"/>
            </a:xfrm>
            <a:custGeom>
              <a:avLst/>
              <a:gdLst/>
              <a:ahLst/>
              <a:cxnLst/>
              <a:rect l="l" t="t" r="r" b="b"/>
              <a:pathLst>
                <a:path w="1873" h="36" fill="none" extrusionOk="0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78;p55">
              <a:extLst>
                <a:ext uri="{FF2B5EF4-FFF2-40B4-BE49-F238E27FC236}">
                  <a16:creationId xmlns:a16="http://schemas.microsoft.com/office/drawing/2014/main" id="{EA9C9ADE-E461-4CA7-BB81-D9B187DB07FA}"/>
                </a:ext>
              </a:extLst>
            </p:cNvPr>
            <p:cNvSpPr/>
            <p:nvPr/>
          </p:nvSpPr>
          <p:spPr>
            <a:xfrm>
              <a:off x="4386350" y="4262150"/>
              <a:ext cx="46375" cy="1325"/>
            </a:xfrm>
            <a:custGeom>
              <a:avLst/>
              <a:gdLst/>
              <a:ahLst/>
              <a:cxnLst/>
              <a:rect l="l" t="t" r="r" b="b"/>
              <a:pathLst>
                <a:path w="1855" h="53" fill="none" extrusionOk="0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79;p55">
              <a:extLst>
                <a:ext uri="{FF2B5EF4-FFF2-40B4-BE49-F238E27FC236}">
                  <a16:creationId xmlns:a16="http://schemas.microsoft.com/office/drawing/2014/main" id="{95C33828-BB59-407E-A2A8-64D6DE1C9FFA}"/>
                </a:ext>
              </a:extLst>
            </p:cNvPr>
            <p:cNvSpPr/>
            <p:nvPr/>
          </p:nvSpPr>
          <p:spPr>
            <a:xfrm>
              <a:off x="4386350" y="4143450"/>
              <a:ext cx="47250" cy="8275"/>
            </a:xfrm>
            <a:custGeom>
              <a:avLst/>
              <a:gdLst/>
              <a:ahLst/>
              <a:cxnLst/>
              <a:rect l="l" t="t" r="r" b="b"/>
              <a:pathLst>
                <a:path w="1890" h="331" fill="none" extrusionOk="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80;p55">
              <a:extLst>
                <a:ext uri="{FF2B5EF4-FFF2-40B4-BE49-F238E27FC236}">
                  <a16:creationId xmlns:a16="http://schemas.microsoft.com/office/drawing/2014/main" id="{A586E488-2FF7-4570-B971-62BEE35BDBC2}"/>
                </a:ext>
              </a:extLst>
            </p:cNvPr>
            <p:cNvSpPr/>
            <p:nvPr/>
          </p:nvSpPr>
          <p:spPr>
            <a:xfrm>
              <a:off x="4386350" y="4088000"/>
              <a:ext cx="42925" cy="4800"/>
            </a:xfrm>
            <a:custGeom>
              <a:avLst/>
              <a:gdLst/>
              <a:ahLst/>
              <a:cxnLst/>
              <a:rect l="l" t="t" r="r" b="b"/>
              <a:pathLst>
                <a:path w="1717" h="192" fill="none" extrusionOk="0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81;p55">
              <a:extLst>
                <a:ext uri="{FF2B5EF4-FFF2-40B4-BE49-F238E27FC236}">
                  <a16:creationId xmlns:a16="http://schemas.microsoft.com/office/drawing/2014/main" id="{68DA5FC5-429A-480F-8D1D-58D8723C6312}"/>
                </a:ext>
              </a:extLst>
            </p:cNvPr>
            <p:cNvSpPr/>
            <p:nvPr/>
          </p:nvSpPr>
          <p:spPr>
            <a:xfrm>
              <a:off x="4374650" y="4039500"/>
              <a:ext cx="48550" cy="6075"/>
            </a:xfrm>
            <a:custGeom>
              <a:avLst/>
              <a:gdLst/>
              <a:ahLst/>
              <a:cxnLst/>
              <a:rect l="l" t="t" r="r" b="b"/>
              <a:pathLst>
                <a:path w="1942" h="243" fill="none" extrusionOk="0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82;p55">
              <a:extLst>
                <a:ext uri="{FF2B5EF4-FFF2-40B4-BE49-F238E27FC236}">
                  <a16:creationId xmlns:a16="http://schemas.microsoft.com/office/drawing/2014/main" id="{3D73179B-7738-4EFC-B00B-EC06767DE56D}"/>
                </a:ext>
              </a:extLst>
            </p:cNvPr>
            <p:cNvSpPr/>
            <p:nvPr/>
          </p:nvSpPr>
          <p:spPr>
            <a:xfrm>
              <a:off x="4342600" y="4001800"/>
              <a:ext cx="54175" cy="2200"/>
            </a:xfrm>
            <a:custGeom>
              <a:avLst/>
              <a:gdLst/>
              <a:ahLst/>
              <a:cxnLst/>
              <a:rect l="l" t="t" r="r" b="b"/>
              <a:pathLst>
                <a:path w="2167" h="88" fill="none" extrusionOk="0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83;p55">
              <a:extLst>
                <a:ext uri="{FF2B5EF4-FFF2-40B4-BE49-F238E27FC236}">
                  <a16:creationId xmlns:a16="http://schemas.microsoft.com/office/drawing/2014/main" id="{906EF32A-6E2B-429D-851A-2C5A5AA2F3DF}"/>
                </a:ext>
              </a:extLst>
            </p:cNvPr>
            <p:cNvSpPr/>
            <p:nvPr/>
          </p:nvSpPr>
          <p:spPr>
            <a:xfrm>
              <a:off x="4380725" y="4312850"/>
              <a:ext cx="47250" cy="4775"/>
            </a:xfrm>
            <a:custGeom>
              <a:avLst/>
              <a:gdLst/>
              <a:ahLst/>
              <a:cxnLst/>
              <a:rect l="l" t="t" r="r" b="b"/>
              <a:pathLst>
                <a:path w="1890" h="191" fill="none" extrusionOk="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84;p55">
              <a:extLst>
                <a:ext uri="{FF2B5EF4-FFF2-40B4-BE49-F238E27FC236}">
                  <a16:creationId xmlns:a16="http://schemas.microsoft.com/office/drawing/2014/main" id="{ABD03DC8-A29F-42DA-AA58-402AC4397D39}"/>
                </a:ext>
              </a:extLst>
            </p:cNvPr>
            <p:cNvSpPr/>
            <p:nvPr/>
          </p:nvSpPr>
          <p:spPr>
            <a:xfrm>
              <a:off x="4374650" y="4362650"/>
              <a:ext cx="39450" cy="3500"/>
            </a:xfrm>
            <a:custGeom>
              <a:avLst/>
              <a:gdLst/>
              <a:ahLst/>
              <a:cxnLst/>
              <a:rect l="l" t="t" r="r" b="b"/>
              <a:pathLst>
                <a:path w="1578" h="140" fill="none" extrusionOk="0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85;p55">
              <a:extLst>
                <a:ext uri="{FF2B5EF4-FFF2-40B4-BE49-F238E27FC236}">
                  <a16:creationId xmlns:a16="http://schemas.microsoft.com/office/drawing/2014/main" id="{EB7FF46E-10C8-4C82-A74C-63514C15FCCE}"/>
                </a:ext>
              </a:extLst>
            </p:cNvPr>
            <p:cNvSpPr/>
            <p:nvPr/>
          </p:nvSpPr>
          <p:spPr>
            <a:xfrm>
              <a:off x="4342600" y="4409000"/>
              <a:ext cx="48550" cy="2200"/>
            </a:xfrm>
            <a:custGeom>
              <a:avLst/>
              <a:gdLst/>
              <a:ahLst/>
              <a:cxnLst/>
              <a:rect l="l" t="t" r="r" b="b"/>
              <a:pathLst>
                <a:path w="1942" h="88" fill="none" extrusionOk="0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2692D3-60C3-4548-BF89-589EA7E6607E}"/>
              </a:ext>
            </a:extLst>
          </p:cNvPr>
          <p:cNvSpPr txBox="1"/>
          <p:nvPr/>
        </p:nvSpPr>
        <p:spPr>
          <a:xfrm>
            <a:off x="7622169" y="4380186"/>
            <a:ext cx="11015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Ready For Pickup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Completed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Cancelled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FF8AD-48CB-4507-833C-D6E29DB08603}"/>
              </a:ext>
            </a:extLst>
          </p:cNvPr>
          <p:cNvSpPr txBox="1"/>
          <p:nvPr/>
        </p:nvSpPr>
        <p:spPr>
          <a:xfrm>
            <a:off x="6027120" y="3981452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Manage Order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EDCEBCD-1BBE-4EEA-95FB-0B3BAC1C23A8}"/>
              </a:ext>
            </a:extLst>
          </p:cNvPr>
          <p:cNvSpPr txBox="1"/>
          <p:nvPr/>
        </p:nvSpPr>
        <p:spPr>
          <a:xfrm>
            <a:off x="6248644" y="4586238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Order List</a:t>
            </a:r>
          </a:p>
        </p:txBody>
      </p:sp>
    </p:spTree>
    <p:extLst>
      <p:ext uri="{BB962C8B-B14F-4D97-AF65-F5344CB8AC3E}">
        <p14:creationId xmlns:p14="http://schemas.microsoft.com/office/powerpoint/2010/main" val="1038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81" grpId="0"/>
      <p:bldP spid="1182" grpId="0"/>
      <p:bldP spid="1183" grpId="0"/>
      <p:bldP spid="1126" grpId="0" animBg="1"/>
      <p:bldP spid="1160" grpId="0" animBg="1"/>
      <p:bldP spid="109" grpId="0" animBg="1"/>
      <p:bldP spid="126" grpId="0"/>
      <p:bldP spid="127" grpId="0"/>
      <p:bldP spid="5" grpId="0"/>
      <p:bldP spid="11" grpId="0"/>
      <p:bldP spid="143" grpId="0"/>
      <p:bldP spid="144" grpId="0"/>
      <p:bldP spid="6" grpId="0" animBg="1"/>
      <p:bldP spid="145" grpId="0" animBg="1"/>
      <p:bldP spid="146" grpId="0" animBg="1"/>
      <p:bldP spid="147" grpId="0" animBg="1"/>
      <p:bldP spid="164" grpId="0"/>
      <p:bldP spid="165" grpId="0" animBg="1"/>
      <p:bldP spid="167" grpId="0"/>
      <p:bldP spid="170" grpId="0" animBg="1"/>
      <p:bldP spid="14" grpId="0"/>
      <p:bldP spid="15" grpId="0"/>
      <p:bldP spid="20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125583-B476-4163-8D0B-0ACED1067D11}"/>
              </a:ext>
            </a:extLst>
          </p:cNvPr>
          <p:cNvSpPr/>
          <p:nvPr/>
        </p:nvSpPr>
        <p:spPr>
          <a:xfrm>
            <a:off x="7103" y="3248171"/>
            <a:ext cx="1455886" cy="1920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Google Shape;1122;p41"/>
          <p:cNvSpPr txBox="1">
            <a:spLocks noGrp="1"/>
          </p:cNvSpPr>
          <p:nvPr>
            <p:ph type="title"/>
          </p:nvPr>
        </p:nvSpPr>
        <p:spPr>
          <a:xfrm>
            <a:off x="1600930" y="203453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ORDER STATUS MANAGMENT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41"/>
          <p:cNvSpPr txBox="1">
            <a:spLocks noGrp="1"/>
          </p:cNvSpPr>
          <p:nvPr>
            <p:ph type="title" idx="4294967295"/>
          </p:nvPr>
        </p:nvSpPr>
        <p:spPr>
          <a:xfrm>
            <a:off x="0" y="1233488"/>
            <a:ext cx="1169988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Makes Payment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126" name="Google Shape;1126;p41"/>
          <p:cNvSpPr/>
          <p:nvPr/>
        </p:nvSpPr>
        <p:spPr>
          <a:xfrm rot="5400000">
            <a:off x="1200596" y="1763844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41"/>
          <p:cNvGrpSpPr/>
          <p:nvPr/>
        </p:nvGrpSpPr>
        <p:grpSpPr>
          <a:xfrm>
            <a:off x="904960" y="1273987"/>
            <a:ext cx="1433209" cy="572685"/>
            <a:chOff x="2300423" y="3082575"/>
            <a:chExt cx="1433209" cy="743650"/>
          </a:xfrm>
        </p:grpSpPr>
        <p:sp>
          <p:nvSpPr>
            <p:cNvPr id="1128" name="Google Shape;1128;p41"/>
            <p:cNvSpPr/>
            <p:nvPr/>
          </p:nvSpPr>
          <p:spPr>
            <a:xfrm rot="5400000">
              <a:off x="2740568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 rot="5400000">
              <a:off x="3412109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 rot="5400000">
              <a:off x="3419927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 rot="5400000">
              <a:off x="2383176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 rot="5400000">
              <a:off x="2381892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 rot="5400000">
              <a:off x="2596111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rot="5400000">
              <a:off x="3112837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rot="5400000">
              <a:off x="3306766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 rot="5400000">
              <a:off x="2718904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 rot="5400000">
              <a:off x="3216971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 rot="5400000">
              <a:off x="3185560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 rot="5400000">
              <a:off x="3013871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 rot="5400000">
              <a:off x="2838691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 rot="5400000">
              <a:off x="2671389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 rot="5400000">
              <a:off x="2500826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7290308-8AA2-4E94-A3C7-98697572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3" y="2122432"/>
            <a:ext cx="459866" cy="459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8ED71-DA71-455C-B66D-3461AA441878}"/>
              </a:ext>
            </a:extLst>
          </p:cNvPr>
          <p:cNvSpPr txBox="1"/>
          <p:nvPr/>
        </p:nvSpPr>
        <p:spPr>
          <a:xfrm>
            <a:off x="179926" y="177451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Individual</a:t>
            </a:r>
          </a:p>
          <a:p>
            <a:r>
              <a:rPr lang="en-US" sz="800"/>
              <a:t>Customer</a:t>
            </a:r>
            <a:endParaRPr lang="en-US" sz="800" dirty="0"/>
          </a:p>
        </p:txBody>
      </p:sp>
      <p:grpSp>
        <p:nvGrpSpPr>
          <p:cNvPr id="218" name="Google Shape;1143;p41">
            <a:extLst>
              <a:ext uri="{FF2B5EF4-FFF2-40B4-BE49-F238E27FC236}">
                <a16:creationId xmlns:a16="http://schemas.microsoft.com/office/drawing/2014/main" id="{53274C4F-9933-4129-9BE2-20D4B201476A}"/>
              </a:ext>
            </a:extLst>
          </p:cNvPr>
          <p:cNvGrpSpPr/>
          <p:nvPr/>
        </p:nvGrpSpPr>
        <p:grpSpPr>
          <a:xfrm>
            <a:off x="2409414" y="1277796"/>
            <a:ext cx="1440875" cy="572685"/>
            <a:chOff x="3874069" y="3082575"/>
            <a:chExt cx="1440875" cy="743650"/>
          </a:xfrm>
          <a:solidFill>
            <a:srgbClr val="FF6600"/>
          </a:solidFill>
        </p:grpSpPr>
        <p:sp>
          <p:nvSpPr>
            <p:cNvPr id="219" name="Google Shape;1144;p41">
              <a:extLst>
                <a:ext uri="{FF2B5EF4-FFF2-40B4-BE49-F238E27FC236}">
                  <a16:creationId xmlns:a16="http://schemas.microsoft.com/office/drawing/2014/main" id="{F78EEC10-B63E-426B-9B88-C442A6DD153F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45;p41">
              <a:extLst>
                <a:ext uri="{FF2B5EF4-FFF2-40B4-BE49-F238E27FC236}">
                  <a16:creationId xmlns:a16="http://schemas.microsoft.com/office/drawing/2014/main" id="{8127583A-6387-45E8-ACFB-F02330453B12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46;p41">
              <a:extLst>
                <a:ext uri="{FF2B5EF4-FFF2-40B4-BE49-F238E27FC236}">
                  <a16:creationId xmlns:a16="http://schemas.microsoft.com/office/drawing/2014/main" id="{3A6A0030-4A7B-450E-9DC1-1791A60FB087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47;p41">
              <a:extLst>
                <a:ext uri="{FF2B5EF4-FFF2-40B4-BE49-F238E27FC236}">
                  <a16:creationId xmlns:a16="http://schemas.microsoft.com/office/drawing/2014/main" id="{F769073C-B37D-4FA2-ACA5-CB4AB593ABFB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48;p41">
              <a:extLst>
                <a:ext uri="{FF2B5EF4-FFF2-40B4-BE49-F238E27FC236}">
                  <a16:creationId xmlns:a16="http://schemas.microsoft.com/office/drawing/2014/main" id="{5A814159-641F-4E36-A264-A4ABBA0CE707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49;p41">
              <a:extLst>
                <a:ext uri="{FF2B5EF4-FFF2-40B4-BE49-F238E27FC236}">
                  <a16:creationId xmlns:a16="http://schemas.microsoft.com/office/drawing/2014/main" id="{69253FAE-40B0-4CAB-9A80-D93627B66715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50;p41">
              <a:extLst>
                <a:ext uri="{FF2B5EF4-FFF2-40B4-BE49-F238E27FC236}">
                  <a16:creationId xmlns:a16="http://schemas.microsoft.com/office/drawing/2014/main" id="{B8EC0A38-83EC-478D-BB58-6E080DE15C0A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151;p41">
              <a:extLst>
                <a:ext uri="{FF2B5EF4-FFF2-40B4-BE49-F238E27FC236}">
                  <a16:creationId xmlns:a16="http://schemas.microsoft.com/office/drawing/2014/main" id="{F311E189-0BD7-4F0C-B16F-563953EA2D41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52;p41">
              <a:extLst>
                <a:ext uri="{FF2B5EF4-FFF2-40B4-BE49-F238E27FC236}">
                  <a16:creationId xmlns:a16="http://schemas.microsoft.com/office/drawing/2014/main" id="{EDA95EA8-EF83-48E9-9C33-DB055420CCC0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53;p41">
              <a:extLst>
                <a:ext uri="{FF2B5EF4-FFF2-40B4-BE49-F238E27FC236}">
                  <a16:creationId xmlns:a16="http://schemas.microsoft.com/office/drawing/2014/main" id="{89E5CA02-942B-420F-861A-0D39C41E11FA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54;p41">
              <a:extLst>
                <a:ext uri="{FF2B5EF4-FFF2-40B4-BE49-F238E27FC236}">
                  <a16:creationId xmlns:a16="http://schemas.microsoft.com/office/drawing/2014/main" id="{BB951A9F-EF9F-4D05-AF86-DCE3CBAC7FC5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155;p41">
              <a:extLst>
                <a:ext uri="{FF2B5EF4-FFF2-40B4-BE49-F238E27FC236}">
                  <a16:creationId xmlns:a16="http://schemas.microsoft.com/office/drawing/2014/main" id="{B9556526-6E5D-4FE8-88ED-EE0BEA066EAA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156;p41">
              <a:extLst>
                <a:ext uri="{FF2B5EF4-FFF2-40B4-BE49-F238E27FC236}">
                  <a16:creationId xmlns:a16="http://schemas.microsoft.com/office/drawing/2014/main" id="{5E088C35-B8E3-43F1-87B2-5C9E14097A99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157;p41">
              <a:extLst>
                <a:ext uri="{FF2B5EF4-FFF2-40B4-BE49-F238E27FC236}">
                  <a16:creationId xmlns:a16="http://schemas.microsoft.com/office/drawing/2014/main" id="{6BC4057B-C812-489A-8FCD-C252D514531E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58;p41">
              <a:extLst>
                <a:ext uri="{FF2B5EF4-FFF2-40B4-BE49-F238E27FC236}">
                  <a16:creationId xmlns:a16="http://schemas.microsoft.com/office/drawing/2014/main" id="{8CFD1AFA-06AD-4ECC-A3F1-FF07CF9A1695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59;p41">
              <a:extLst>
                <a:ext uri="{FF2B5EF4-FFF2-40B4-BE49-F238E27FC236}">
                  <a16:creationId xmlns:a16="http://schemas.microsoft.com/office/drawing/2014/main" id="{A677607D-029C-4218-AB75-BEE1F391CFCD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1182;p41">
            <a:extLst>
              <a:ext uri="{FF2B5EF4-FFF2-40B4-BE49-F238E27FC236}">
                <a16:creationId xmlns:a16="http://schemas.microsoft.com/office/drawing/2014/main" id="{F74FA332-4CAB-4424-865D-409A1EFB238B}"/>
              </a:ext>
            </a:extLst>
          </p:cNvPr>
          <p:cNvSpPr txBox="1">
            <a:spLocks/>
          </p:cNvSpPr>
          <p:nvPr/>
        </p:nvSpPr>
        <p:spPr>
          <a:xfrm>
            <a:off x="2645988" y="1223032"/>
            <a:ext cx="11488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Order Confirmation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663EA-CE25-4BA3-AC49-EB26B65B5BE3}"/>
              </a:ext>
            </a:extLst>
          </p:cNvPr>
          <p:cNvSpPr/>
          <p:nvPr/>
        </p:nvSpPr>
        <p:spPr>
          <a:xfrm>
            <a:off x="929197" y="2046325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Pending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Pending</a:t>
            </a:r>
            <a:endParaRPr lang="en-US" sz="800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BFA97FE-09FA-487D-9619-ED252229E492}"/>
              </a:ext>
            </a:extLst>
          </p:cNvPr>
          <p:cNvSpPr/>
          <p:nvPr/>
        </p:nvSpPr>
        <p:spPr>
          <a:xfrm>
            <a:off x="2465661" y="2047448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grpSp>
        <p:nvGrpSpPr>
          <p:cNvPr id="237" name="Google Shape;1143;p41">
            <a:extLst>
              <a:ext uri="{FF2B5EF4-FFF2-40B4-BE49-F238E27FC236}">
                <a16:creationId xmlns:a16="http://schemas.microsoft.com/office/drawing/2014/main" id="{296E4DB4-BD84-4049-B2C6-190D678604C3}"/>
              </a:ext>
            </a:extLst>
          </p:cNvPr>
          <p:cNvGrpSpPr/>
          <p:nvPr/>
        </p:nvGrpSpPr>
        <p:grpSpPr>
          <a:xfrm>
            <a:off x="5593993" y="1302623"/>
            <a:ext cx="1440875" cy="572685"/>
            <a:chOff x="3874069" y="3082575"/>
            <a:chExt cx="1440875" cy="743650"/>
          </a:xfrm>
          <a:solidFill>
            <a:srgbClr val="FF3399"/>
          </a:solidFill>
        </p:grpSpPr>
        <p:sp>
          <p:nvSpPr>
            <p:cNvPr id="238" name="Google Shape;1144;p41">
              <a:extLst>
                <a:ext uri="{FF2B5EF4-FFF2-40B4-BE49-F238E27FC236}">
                  <a16:creationId xmlns:a16="http://schemas.microsoft.com/office/drawing/2014/main" id="{025F1656-A050-4FB2-BC6A-F4C4D3999649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45;p41">
              <a:extLst>
                <a:ext uri="{FF2B5EF4-FFF2-40B4-BE49-F238E27FC236}">
                  <a16:creationId xmlns:a16="http://schemas.microsoft.com/office/drawing/2014/main" id="{1369FADE-88C0-456C-9AAE-03E7914B61A3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46;p41">
              <a:extLst>
                <a:ext uri="{FF2B5EF4-FFF2-40B4-BE49-F238E27FC236}">
                  <a16:creationId xmlns:a16="http://schemas.microsoft.com/office/drawing/2014/main" id="{CE1249F3-0420-4D4F-A28B-38742E3C92F4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47;p41">
              <a:extLst>
                <a:ext uri="{FF2B5EF4-FFF2-40B4-BE49-F238E27FC236}">
                  <a16:creationId xmlns:a16="http://schemas.microsoft.com/office/drawing/2014/main" id="{3B14BEC4-DB5A-4294-93EB-D76BE0AFBA10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48;p41">
              <a:extLst>
                <a:ext uri="{FF2B5EF4-FFF2-40B4-BE49-F238E27FC236}">
                  <a16:creationId xmlns:a16="http://schemas.microsoft.com/office/drawing/2014/main" id="{672355E9-82F9-4AF1-BC35-1130D14F7EF6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49;p41">
              <a:extLst>
                <a:ext uri="{FF2B5EF4-FFF2-40B4-BE49-F238E27FC236}">
                  <a16:creationId xmlns:a16="http://schemas.microsoft.com/office/drawing/2014/main" id="{EDC1AF67-EDB5-4C3D-9488-E844F9FA4435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150;p41">
              <a:extLst>
                <a:ext uri="{FF2B5EF4-FFF2-40B4-BE49-F238E27FC236}">
                  <a16:creationId xmlns:a16="http://schemas.microsoft.com/office/drawing/2014/main" id="{94660336-8FCC-4E13-916F-ED8F60B26644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151;p41">
              <a:extLst>
                <a:ext uri="{FF2B5EF4-FFF2-40B4-BE49-F238E27FC236}">
                  <a16:creationId xmlns:a16="http://schemas.microsoft.com/office/drawing/2014/main" id="{D3B31F27-84BD-464A-B2B9-8CAB35FB3B1D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152;p41">
              <a:extLst>
                <a:ext uri="{FF2B5EF4-FFF2-40B4-BE49-F238E27FC236}">
                  <a16:creationId xmlns:a16="http://schemas.microsoft.com/office/drawing/2014/main" id="{C701F3D7-6F3F-45E7-9C4E-AD2D2CB85E08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153;p41">
              <a:extLst>
                <a:ext uri="{FF2B5EF4-FFF2-40B4-BE49-F238E27FC236}">
                  <a16:creationId xmlns:a16="http://schemas.microsoft.com/office/drawing/2014/main" id="{92FC6C0C-CEF7-4637-AE57-33B4C030CCB8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154;p41">
              <a:extLst>
                <a:ext uri="{FF2B5EF4-FFF2-40B4-BE49-F238E27FC236}">
                  <a16:creationId xmlns:a16="http://schemas.microsoft.com/office/drawing/2014/main" id="{40CC19E6-B034-4AC8-A625-0D181D0B923F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155;p41">
              <a:extLst>
                <a:ext uri="{FF2B5EF4-FFF2-40B4-BE49-F238E27FC236}">
                  <a16:creationId xmlns:a16="http://schemas.microsoft.com/office/drawing/2014/main" id="{E7E86159-F74F-47D8-9FAB-CCF25AB60B51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56;p41">
              <a:extLst>
                <a:ext uri="{FF2B5EF4-FFF2-40B4-BE49-F238E27FC236}">
                  <a16:creationId xmlns:a16="http://schemas.microsoft.com/office/drawing/2014/main" id="{21D94F5F-20F7-46C7-A303-64D1B3A030F4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57;p41">
              <a:extLst>
                <a:ext uri="{FF2B5EF4-FFF2-40B4-BE49-F238E27FC236}">
                  <a16:creationId xmlns:a16="http://schemas.microsoft.com/office/drawing/2014/main" id="{8930CFCD-1985-45AB-8A0D-EA0EF866DE15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58;p41">
              <a:extLst>
                <a:ext uri="{FF2B5EF4-FFF2-40B4-BE49-F238E27FC236}">
                  <a16:creationId xmlns:a16="http://schemas.microsoft.com/office/drawing/2014/main" id="{B8F23D9C-5126-46D5-AD35-BD4F2A9A6A72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59;p41">
              <a:extLst>
                <a:ext uri="{FF2B5EF4-FFF2-40B4-BE49-F238E27FC236}">
                  <a16:creationId xmlns:a16="http://schemas.microsoft.com/office/drawing/2014/main" id="{D661EF8E-6E06-4F63-A2CA-C03302B6946A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1182;p41">
            <a:extLst>
              <a:ext uri="{FF2B5EF4-FFF2-40B4-BE49-F238E27FC236}">
                <a16:creationId xmlns:a16="http://schemas.microsoft.com/office/drawing/2014/main" id="{59965887-9820-421D-A4DD-EEE8E589E00A}"/>
              </a:ext>
            </a:extLst>
          </p:cNvPr>
          <p:cNvSpPr txBox="1">
            <a:spLocks/>
          </p:cNvSpPr>
          <p:nvPr/>
        </p:nvSpPr>
        <p:spPr>
          <a:xfrm>
            <a:off x="5906783" y="1351284"/>
            <a:ext cx="9874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600" b="1" dirty="0"/>
              <a:t>Shipped</a:t>
            </a:r>
          </a:p>
        </p:txBody>
      </p:sp>
      <p:sp>
        <p:nvSpPr>
          <p:cNvPr id="273" name="Google Shape;1160;p41">
            <a:extLst>
              <a:ext uri="{FF2B5EF4-FFF2-40B4-BE49-F238E27FC236}">
                <a16:creationId xmlns:a16="http://schemas.microsoft.com/office/drawing/2014/main" id="{8C62132A-9DE3-467B-AACA-784F034946BD}"/>
              </a:ext>
            </a:extLst>
          </p:cNvPr>
          <p:cNvSpPr/>
          <p:nvPr/>
        </p:nvSpPr>
        <p:spPr>
          <a:xfrm rot="5400000">
            <a:off x="4073578" y="1767150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1161;p41">
            <a:extLst>
              <a:ext uri="{FF2B5EF4-FFF2-40B4-BE49-F238E27FC236}">
                <a16:creationId xmlns:a16="http://schemas.microsoft.com/office/drawing/2014/main" id="{A212F01F-7B67-4383-8F0E-A6583A9CADD1}"/>
              </a:ext>
            </a:extLst>
          </p:cNvPr>
          <p:cNvGrpSpPr/>
          <p:nvPr/>
        </p:nvGrpSpPr>
        <p:grpSpPr>
          <a:xfrm>
            <a:off x="4062901" y="1277298"/>
            <a:ext cx="1433209" cy="572685"/>
            <a:chOff x="5410368" y="3082575"/>
            <a:chExt cx="1433209" cy="743650"/>
          </a:xfrm>
          <a:solidFill>
            <a:srgbClr val="92D050"/>
          </a:solidFill>
        </p:grpSpPr>
        <p:sp>
          <p:nvSpPr>
            <p:cNvPr id="275" name="Google Shape;1162;p41">
              <a:extLst>
                <a:ext uri="{FF2B5EF4-FFF2-40B4-BE49-F238E27FC236}">
                  <a16:creationId xmlns:a16="http://schemas.microsoft.com/office/drawing/2014/main" id="{CD88B40A-884A-4697-9E3A-55E557C89AD1}"/>
                </a:ext>
              </a:extLst>
            </p:cNvPr>
            <p:cNvSpPr/>
            <p:nvPr/>
          </p:nvSpPr>
          <p:spPr>
            <a:xfrm rot="5400000">
              <a:off x="5850513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63;p41">
              <a:extLst>
                <a:ext uri="{FF2B5EF4-FFF2-40B4-BE49-F238E27FC236}">
                  <a16:creationId xmlns:a16="http://schemas.microsoft.com/office/drawing/2014/main" id="{20D8349E-A6AD-4974-9E11-FB1E79A88483}"/>
                </a:ext>
              </a:extLst>
            </p:cNvPr>
            <p:cNvSpPr/>
            <p:nvPr/>
          </p:nvSpPr>
          <p:spPr>
            <a:xfrm rot="5400000">
              <a:off x="6522054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64;p41">
              <a:extLst>
                <a:ext uri="{FF2B5EF4-FFF2-40B4-BE49-F238E27FC236}">
                  <a16:creationId xmlns:a16="http://schemas.microsoft.com/office/drawing/2014/main" id="{30E8ADC5-D8C0-40B8-9399-212ECA442AAE}"/>
                </a:ext>
              </a:extLst>
            </p:cNvPr>
            <p:cNvSpPr/>
            <p:nvPr/>
          </p:nvSpPr>
          <p:spPr>
            <a:xfrm rot="5400000">
              <a:off x="6529872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65;p41">
              <a:extLst>
                <a:ext uri="{FF2B5EF4-FFF2-40B4-BE49-F238E27FC236}">
                  <a16:creationId xmlns:a16="http://schemas.microsoft.com/office/drawing/2014/main" id="{F6969CB0-8C8A-4DC8-AB48-88478AB0C50E}"/>
                </a:ext>
              </a:extLst>
            </p:cNvPr>
            <p:cNvSpPr/>
            <p:nvPr/>
          </p:nvSpPr>
          <p:spPr>
            <a:xfrm rot="5400000">
              <a:off x="5493121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66;p41">
              <a:extLst>
                <a:ext uri="{FF2B5EF4-FFF2-40B4-BE49-F238E27FC236}">
                  <a16:creationId xmlns:a16="http://schemas.microsoft.com/office/drawing/2014/main" id="{DE7BC2D4-9996-47A3-A302-F994B7002070}"/>
                </a:ext>
              </a:extLst>
            </p:cNvPr>
            <p:cNvSpPr/>
            <p:nvPr/>
          </p:nvSpPr>
          <p:spPr>
            <a:xfrm rot="5400000">
              <a:off x="5491838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67;p41">
              <a:extLst>
                <a:ext uri="{FF2B5EF4-FFF2-40B4-BE49-F238E27FC236}">
                  <a16:creationId xmlns:a16="http://schemas.microsoft.com/office/drawing/2014/main" id="{2B1E8340-73B2-4504-84BB-D23175B75B93}"/>
                </a:ext>
              </a:extLst>
            </p:cNvPr>
            <p:cNvSpPr/>
            <p:nvPr/>
          </p:nvSpPr>
          <p:spPr>
            <a:xfrm rot="5400000">
              <a:off x="5706056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68;p41">
              <a:extLst>
                <a:ext uri="{FF2B5EF4-FFF2-40B4-BE49-F238E27FC236}">
                  <a16:creationId xmlns:a16="http://schemas.microsoft.com/office/drawing/2014/main" id="{C1FC45A6-1C29-4873-8BB0-8F9EDC643748}"/>
                </a:ext>
              </a:extLst>
            </p:cNvPr>
            <p:cNvSpPr/>
            <p:nvPr/>
          </p:nvSpPr>
          <p:spPr>
            <a:xfrm rot="5400000">
              <a:off x="6222782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9;p41">
              <a:extLst>
                <a:ext uri="{FF2B5EF4-FFF2-40B4-BE49-F238E27FC236}">
                  <a16:creationId xmlns:a16="http://schemas.microsoft.com/office/drawing/2014/main" id="{C17DB1E7-D791-474F-818F-38B13237B9F8}"/>
                </a:ext>
              </a:extLst>
            </p:cNvPr>
            <p:cNvSpPr/>
            <p:nvPr/>
          </p:nvSpPr>
          <p:spPr>
            <a:xfrm rot="5400000">
              <a:off x="6416711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0;p41">
              <a:extLst>
                <a:ext uri="{FF2B5EF4-FFF2-40B4-BE49-F238E27FC236}">
                  <a16:creationId xmlns:a16="http://schemas.microsoft.com/office/drawing/2014/main" id="{F54CFA61-5931-42A8-A07E-8C8F30C21CDD}"/>
                </a:ext>
              </a:extLst>
            </p:cNvPr>
            <p:cNvSpPr/>
            <p:nvPr/>
          </p:nvSpPr>
          <p:spPr>
            <a:xfrm rot="5400000">
              <a:off x="5828849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71;p41">
              <a:extLst>
                <a:ext uri="{FF2B5EF4-FFF2-40B4-BE49-F238E27FC236}">
                  <a16:creationId xmlns:a16="http://schemas.microsoft.com/office/drawing/2014/main" id="{6252C8B5-A7DB-4A52-9392-789E2522DF7A}"/>
                </a:ext>
              </a:extLst>
            </p:cNvPr>
            <p:cNvSpPr/>
            <p:nvPr/>
          </p:nvSpPr>
          <p:spPr>
            <a:xfrm rot="5400000">
              <a:off x="6326916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72;p41">
              <a:extLst>
                <a:ext uri="{FF2B5EF4-FFF2-40B4-BE49-F238E27FC236}">
                  <a16:creationId xmlns:a16="http://schemas.microsoft.com/office/drawing/2014/main" id="{B82E7717-B553-4028-8352-1ECC49DC5ABF}"/>
                </a:ext>
              </a:extLst>
            </p:cNvPr>
            <p:cNvSpPr/>
            <p:nvPr/>
          </p:nvSpPr>
          <p:spPr>
            <a:xfrm rot="5400000">
              <a:off x="6295506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73;p41">
              <a:extLst>
                <a:ext uri="{FF2B5EF4-FFF2-40B4-BE49-F238E27FC236}">
                  <a16:creationId xmlns:a16="http://schemas.microsoft.com/office/drawing/2014/main" id="{CE35E269-FF8E-465E-A45A-DDB644534F98}"/>
                </a:ext>
              </a:extLst>
            </p:cNvPr>
            <p:cNvSpPr/>
            <p:nvPr/>
          </p:nvSpPr>
          <p:spPr>
            <a:xfrm rot="5400000">
              <a:off x="6123816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74;p41">
              <a:extLst>
                <a:ext uri="{FF2B5EF4-FFF2-40B4-BE49-F238E27FC236}">
                  <a16:creationId xmlns:a16="http://schemas.microsoft.com/office/drawing/2014/main" id="{6781327C-DA38-4336-B015-5CD437F21F54}"/>
                </a:ext>
              </a:extLst>
            </p:cNvPr>
            <p:cNvSpPr/>
            <p:nvPr/>
          </p:nvSpPr>
          <p:spPr>
            <a:xfrm rot="5400000">
              <a:off x="5948636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75;p41">
              <a:extLst>
                <a:ext uri="{FF2B5EF4-FFF2-40B4-BE49-F238E27FC236}">
                  <a16:creationId xmlns:a16="http://schemas.microsoft.com/office/drawing/2014/main" id="{B8C7B4AA-FC45-4755-A713-58580857E557}"/>
                </a:ext>
              </a:extLst>
            </p:cNvPr>
            <p:cNvSpPr/>
            <p:nvPr/>
          </p:nvSpPr>
          <p:spPr>
            <a:xfrm rot="5400000">
              <a:off x="5781334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176;p41">
              <a:extLst>
                <a:ext uri="{FF2B5EF4-FFF2-40B4-BE49-F238E27FC236}">
                  <a16:creationId xmlns:a16="http://schemas.microsoft.com/office/drawing/2014/main" id="{D84491BB-CE0E-4C80-846E-2748D8A66E2B}"/>
                </a:ext>
              </a:extLst>
            </p:cNvPr>
            <p:cNvSpPr/>
            <p:nvPr/>
          </p:nvSpPr>
          <p:spPr>
            <a:xfrm rot="5400000">
              <a:off x="5610771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1183;p41">
            <a:extLst>
              <a:ext uri="{FF2B5EF4-FFF2-40B4-BE49-F238E27FC236}">
                <a16:creationId xmlns:a16="http://schemas.microsoft.com/office/drawing/2014/main" id="{21131F92-BF5B-402E-9616-7D8243ECE642}"/>
              </a:ext>
            </a:extLst>
          </p:cNvPr>
          <p:cNvSpPr txBox="1">
            <a:spLocks/>
          </p:cNvSpPr>
          <p:nvPr/>
        </p:nvSpPr>
        <p:spPr>
          <a:xfrm>
            <a:off x="4378113" y="1324875"/>
            <a:ext cx="104313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Processing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A0A7D74-79C3-4077-A4DE-7CD28EFE49F0}"/>
              </a:ext>
            </a:extLst>
          </p:cNvPr>
          <p:cNvSpPr/>
          <p:nvPr/>
        </p:nvSpPr>
        <p:spPr>
          <a:xfrm>
            <a:off x="4129947" y="2041350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Processing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EFFF957D-4E99-40D0-9317-DBE2154BCC82}"/>
              </a:ext>
            </a:extLst>
          </p:cNvPr>
          <p:cNvSpPr/>
          <p:nvPr/>
        </p:nvSpPr>
        <p:spPr>
          <a:xfrm>
            <a:off x="5738529" y="2046325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Shipped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6DD4FE-1F95-45D9-80B2-61AFC0017492}"/>
              </a:ext>
            </a:extLst>
          </p:cNvPr>
          <p:cNvSpPr/>
          <p:nvPr/>
        </p:nvSpPr>
        <p:spPr>
          <a:xfrm>
            <a:off x="3927231" y="1101220"/>
            <a:ext cx="3458715" cy="156128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/>
      <p:bldP spid="1126" grpId="0" animBg="1"/>
      <p:bldP spid="235" grpId="0"/>
      <p:bldP spid="9" grpId="0" animBg="1"/>
      <p:bldP spid="236" grpId="0" animBg="1"/>
      <p:bldP spid="254" grpId="0"/>
      <p:bldP spid="273" grpId="0" animBg="1"/>
      <p:bldP spid="290" grpId="0"/>
      <p:bldP spid="291" grpId="0" animBg="1"/>
      <p:bldP spid="292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3"/>
          <p:cNvSpPr txBox="1">
            <a:spLocks noGrp="1"/>
          </p:cNvSpPr>
          <p:nvPr>
            <p:ph type="title" idx="15"/>
          </p:nvPr>
        </p:nvSpPr>
        <p:spPr>
          <a:xfrm>
            <a:off x="0" y="21032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BULKY BOOK Overview</a:t>
            </a:r>
            <a:endParaRPr sz="32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B815C-581E-434F-9DB2-59624C4714A1}"/>
              </a:ext>
            </a:extLst>
          </p:cNvPr>
          <p:cNvSpPr txBox="1"/>
          <p:nvPr/>
        </p:nvSpPr>
        <p:spPr>
          <a:xfrm>
            <a:off x="435429" y="914400"/>
            <a:ext cx="7891302" cy="423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N-Tier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 Pattern and UnitOfWork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TempData/ViewBag/ViewData in .NET 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SweetAlerts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Rich Text Editor and DataTables with .NET 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Scaffold Identity (Razor Class Library)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Roles and Authorization in .NET 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Stripe Payment/Refund with .NET 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in .NET 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Login using Facebook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Components in .NET Core</a:t>
            </a:r>
          </a:p>
        </p:txBody>
      </p:sp>
    </p:spTree>
    <p:extLst>
      <p:ext uri="{BB962C8B-B14F-4D97-AF65-F5344CB8AC3E}">
        <p14:creationId xmlns:p14="http://schemas.microsoft.com/office/powerpoint/2010/main" val="241464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125583-B476-4163-8D0B-0ACED1067D11}"/>
              </a:ext>
            </a:extLst>
          </p:cNvPr>
          <p:cNvSpPr/>
          <p:nvPr/>
        </p:nvSpPr>
        <p:spPr>
          <a:xfrm>
            <a:off x="7103" y="3219142"/>
            <a:ext cx="1455886" cy="1920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Google Shape;1122;p41"/>
          <p:cNvSpPr txBox="1">
            <a:spLocks noGrp="1"/>
          </p:cNvSpPr>
          <p:nvPr>
            <p:ph type="title"/>
          </p:nvPr>
        </p:nvSpPr>
        <p:spPr>
          <a:xfrm>
            <a:off x="1600930" y="203453"/>
            <a:ext cx="586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ORDER STATUS MANAGMENT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41"/>
          <p:cNvSpPr txBox="1">
            <a:spLocks noGrp="1"/>
          </p:cNvSpPr>
          <p:nvPr>
            <p:ph type="title" idx="4294967295"/>
          </p:nvPr>
        </p:nvSpPr>
        <p:spPr>
          <a:xfrm>
            <a:off x="0" y="1233488"/>
            <a:ext cx="1169988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Makes Payment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126" name="Google Shape;1126;p41"/>
          <p:cNvSpPr/>
          <p:nvPr/>
        </p:nvSpPr>
        <p:spPr>
          <a:xfrm rot="5400000">
            <a:off x="1200596" y="1763844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41"/>
          <p:cNvGrpSpPr/>
          <p:nvPr/>
        </p:nvGrpSpPr>
        <p:grpSpPr>
          <a:xfrm>
            <a:off x="904960" y="1273987"/>
            <a:ext cx="1433209" cy="572685"/>
            <a:chOff x="2300423" y="3082575"/>
            <a:chExt cx="1433209" cy="743650"/>
          </a:xfrm>
        </p:grpSpPr>
        <p:sp>
          <p:nvSpPr>
            <p:cNvPr id="1128" name="Google Shape;1128;p41"/>
            <p:cNvSpPr/>
            <p:nvPr/>
          </p:nvSpPr>
          <p:spPr>
            <a:xfrm rot="5400000">
              <a:off x="2740568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 rot="5400000">
              <a:off x="3412109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 rot="5400000">
              <a:off x="3419927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 rot="5400000">
              <a:off x="2383176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 rot="5400000">
              <a:off x="2381892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 rot="5400000">
              <a:off x="2596111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rot="5400000">
              <a:off x="3112837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rot="5400000">
              <a:off x="3306766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 rot="5400000">
              <a:off x="2718904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 rot="5400000">
              <a:off x="3216971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 rot="5400000">
              <a:off x="3185560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 rot="5400000">
              <a:off x="3013871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 rot="5400000">
              <a:off x="2838691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 rot="5400000">
              <a:off x="2671389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 rot="5400000">
              <a:off x="2500826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7290308-8AA2-4E94-A3C7-98697572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3" y="1997679"/>
            <a:ext cx="459866" cy="459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8ED71-DA71-455C-B66D-3461AA441878}"/>
              </a:ext>
            </a:extLst>
          </p:cNvPr>
          <p:cNvSpPr txBox="1"/>
          <p:nvPr/>
        </p:nvSpPr>
        <p:spPr>
          <a:xfrm>
            <a:off x="179926" y="1774515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Customer</a:t>
            </a:r>
          </a:p>
        </p:txBody>
      </p:sp>
      <p:grpSp>
        <p:nvGrpSpPr>
          <p:cNvPr id="218" name="Google Shape;1143;p41">
            <a:extLst>
              <a:ext uri="{FF2B5EF4-FFF2-40B4-BE49-F238E27FC236}">
                <a16:creationId xmlns:a16="http://schemas.microsoft.com/office/drawing/2014/main" id="{53274C4F-9933-4129-9BE2-20D4B201476A}"/>
              </a:ext>
            </a:extLst>
          </p:cNvPr>
          <p:cNvGrpSpPr/>
          <p:nvPr/>
        </p:nvGrpSpPr>
        <p:grpSpPr>
          <a:xfrm>
            <a:off x="2409414" y="1277796"/>
            <a:ext cx="1440875" cy="572685"/>
            <a:chOff x="3874069" y="3082575"/>
            <a:chExt cx="1440875" cy="743650"/>
          </a:xfrm>
          <a:solidFill>
            <a:srgbClr val="FF6600"/>
          </a:solidFill>
        </p:grpSpPr>
        <p:sp>
          <p:nvSpPr>
            <p:cNvPr id="219" name="Google Shape;1144;p41">
              <a:extLst>
                <a:ext uri="{FF2B5EF4-FFF2-40B4-BE49-F238E27FC236}">
                  <a16:creationId xmlns:a16="http://schemas.microsoft.com/office/drawing/2014/main" id="{F78EEC10-B63E-426B-9B88-C442A6DD153F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45;p41">
              <a:extLst>
                <a:ext uri="{FF2B5EF4-FFF2-40B4-BE49-F238E27FC236}">
                  <a16:creationId xmlns:a16="http://schemas.microsoft.com/office/drawing/2014/main" id="{8127583A-6387-45E8-ACFB-F02330453B12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46;p41">
              <a:extLst>
                <a:ext uri="{FF2B5EF4-FFF2-40B4-BE49-F238E27FC236}">
                  <a16:creationId xmlns:a16="http://schemas.microsoft.com/office/drawing/2014/main" id="{3A6A0030-4A7B-450E-9DC1-1791A60FB087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47;p41">
              <a:extLst>
                <a:ext uri="{FF2B5EF4-FFF2-40B4-BE49-F238E27FC236}">
                  <a16:creationId xmlns:a16="http://schemas.microsoft.com/office/drawing/2014/main" id="{F769073C-B37D-4FA2-ACA5-CB4AB593ABFB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48;p41">
              <a:extLst>
                <a:ext uri="{FF2B5EF4-FFF2-40B4-BE49-F238E27FC236}">
                  <a16:creationId xmlns:a16="http://schemas.microsoft.com/office/drawing/2014/main" id="{5A814159-641F-4E36-A264-A4ABBA0CE707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49;p41">
              <a:extLst>
                <a:ext uri="{FF2B5EF4-FFF2-40B4-BE49-F238E27FC236}">
                  <a16:creationId xmlns:a16="http://schemas.microsoft.com/office/drawing/2014/main" id="{69253FAE-40B0-4CAB-9A80-D93627B66715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50;p41">
              <a:extLst>
                <a:ext uri="{FF2B5EF4-FFF2-40B4-BE49-F238E27FC236}">
                  <a16:creationId xmlns:a16="http://schemas.microsoft.com/office/drawing/2014/main" id="{B8EC0A38-83EC-478D-BB58-6E080DE15C0A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151;p41">
              <a:extLst>
                <a:ext uri="{FF2B5EF4-FFF2-40B4-BE49-F238E27FC236}">
                  <a16:creationId xmlns:a16="http://schemas.microsoft.com/office/drawing/2014/main" id="{F311E189-0BD7-4F0C-B16F-563953EA2D41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52;p41">
              <a:extLst>
                <a:ext uri="{FF2B5EF4-FFF2-40B4-BE49-F238E27FC236}">
                  <a16:creationId xmlns:a16="http://schemas.microsoft.com/office/drawing/2014/main" id="{EDA95EA8-EF83-48E9-9C33-DB055420CCC0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53;p41">
              <a:extLst>
                <a:ext uri="{FF2B5EF4-FFF2-40B4-BE49-F238E27FC236}">
                  <a16:creationId xmlns:a16="http://schemas.microsoft.com/office/drawing/2014/main" id="{89E5CA02-942B-420F-861A-0D39C41E11FA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54;p41">
              <a:extLst>
                <a:ext uri="{FF2B5EF4-FFF2-40B4-BE49-F238E27FC236}">
                  <a16:creationId xmlns:a16="http://schemas.microsoft.com/office/drawing/2014/main" id="{BB951A9F-EF9F-4D05-AF86-DCE3CBAC7FC5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155;p41">
              <a:extLst>
                <a:ext uri="{FF2B5EF4-FFF2-40B4-BE49-F238E27FC236}">
                  <a16:creationId xmlns:a16="http://schemas.microsoft.com/office/drawing/2014/main" id="{B9556526-6E5D-4FE8-88ED-EE0BEA066EAA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156;p41">
              <a:extLst>
                <a:ext uri="{FF2B5EF4-FFF2-40B4-BE49-F238E27FC236}">
                  <a16:creationId xmlns:a16="http://schemas.microsoft.com/office/drawing/2014/main" id="{5E088C35-B8E3-43F1-87B2-5C9E14097A99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157;p41">
              <a:extLst>
                <a:ext uri="{FF2B5EF4-FFF2-40B4-BE49-F238E27FC236}">
                  <a16:creationId xmlns:a16="http://schemas.microsoft.com/office/drawing/2014/main" id="{6BC4057B-C812-489A-8FCD-C252D514531E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58;p41">
              <a:extLst>
                <a:ext uri="{FF2B5EF4-FFF2-40B4-BE49-F238E27FC236}">
                  <a16:creationId xmlns:a16="http://schemas.microsoft.com/office/drawing/2014/main" id="{8CFD1AFA-06AD-4ECC-A3F1-FF07CF9A1695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59;p41">
              <a:extLst>
                <a:ext uri="{FF2B5EF4-FFF2-40B4-BE49-F238E27FC236}">
                  <a16:creationId xmlns:a16="http://schemas.microsoft.com/office/drawing/2014/main" id="{A677607D-029C-4218-AB75-BEE1F391CFCD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1182;p41">
            <a:extLst>
              <a:ext uri="{FF2B5EF4-FFF2-40B4-BE49-F238E27FC236}">
                <a16:creationId xmlns:a16="http://schemas.microsoft.com/office/drawing/2014/main" id="{F74FA332-4CAB-4424-865D-409A1EFB238B}"/>
              </a:ext>
            </a:extLst>
          </p:cNvPr>
          <p:cNvSpPr txBox="1">
            <a:spLocks/>
          </p:cNvSpPr>
          <p:nvPr/>
        </p:nvSpPr>
        <p:spPr>
          <a:xfrm>
            <a:off x="2645988" y="1223032"/>
            <a:ext cx="11488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Order Confirmation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663EA-CE25-4BA3-AC49-EB26B65B5BE3}"/>
              </a:ext>
            </a:extLst>
          </p:cNvPr>
          <p:cNvSpPr/>
          <p:nvPr/>
        </p:nvSpPr>
        <p:spPr>
          <a:xfrm>
            <a:off x="929197" y="2046325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Pending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Pending</a:t>
            </a:r>
            <a:endParaRPr lang="en-US" sz="800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BFA97FE-09FA-487D-9619-ED252229E492}"/>
              </a:ext>
            </a:extLst>
          </p:cNvPr>
          <p:cNvSpPr/>
          <p:nvPr/>
        </p:nvSpPr>
        <p:spPr>
          <a:xfrm>
            <a:off x="2465661" y="2047448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grpSp>
        <p:nvGrpSpPr>
          <p:cNvPr id="237" name="Google Shape;1143;p41">
            <a:extLst>
              <a:ext uri="{FF2B5EF4-FFF2-40B4-BE49-F238E27FC236}">
                <a16:creationId xmlns:a16="http://schemas.microsoft.com/office/drawing/2014/main" id="{296E4DB4-BD84-4049-B2C6-190D678604C3}"/>
              </a:ext>
            </a:extLst>
          </p:cNvPr>
          <p:cNvGrpSpPr/>
          <p:nvPr/>
        </p:nvGrpSpPr>
        <p:grpSpPr>
          <a:xfrm>
            <a:off x="5593993" y="1302623"/>
            <a:ext cx="1440875" cy="572685"/>
            <a:chOff x="3874069" y="3082575"/>
            <a:chExt cx="1440875" cy="743650"/>
          </a:xfrm>
          <a:solidFill>
            <a:srgbClr val="FF3399"/>
          </a:solidFill>
        </p:grpSpPr>
        <p:sp>
          <p:nvSpPr>
            <p:cNvPr id="238" name="Google Shape;1144;p41">
              <a:extLst>
                <a:ext uri="{FF2B5EF4-FFF2-40B4-BE49-F238E27FC236}">
                  <a16:creationId xmlns:a16="http://schemas.microsoft.com/office/drawing/2014/main" id="{025F1656-A050-4FB2-BC6A-F4C4D3999649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45;p41">
              <a:extLst>
                <a:ext uri="{FF2B5EF4-FFF2-40B4-BE49-F238E27FC236}">
                  <a16:creationId xmlns:a16="http://schemas.microsoft.com/office/drawing/2014/main" id="{1369FADE-88C0-456C-9AAE-03E7914B61A3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46;p41">
              <a:extLst>
                <a:ext uri="{FF2B5EF4-FFF2-40B4-BE49-F238E27FC236}">
                  <a16:creationId xmlns:a16="http://schemas.microsoft.com/office/drawing/2014/main" id="{CE1249F3-0420-4D4F-A28B-38742E3C92F4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47;p41">
              <a:extLst>
                <a:ext uri="{FF2B5EF4-FFF2-40B4-BE49-F238E27FC236}">
                  <a16:creationId xmlns:a16="http://schemas.microsoft.com/office/drawing/2014/main" id="{3B14BEC4-DB5A-4294-93EB-D76BE0AFBA10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48;p41">
              <a:extLst>
                <a:ext uri="{FF2B5EF4-FFF2-40B4-BE49-F238E27FC236}">
                  <a16:creationId xmlns:a16="http://schemas.microsoft.com/office/drawing/2014/main" id="{672355E9-82F9-4AF1-BC35-1130D14F7EF6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49;p41">
              <a:extLst>
                <a:ext uri="{FF2B5EF4-FFF2-40B4-BE49-F238E27FC236}">
                  <a16:creationId xmlns:a16="http://schemas.microsoft.com/office/drawing/2014/main" id="{EDC1AF67-EDB5-4C3D-9488-E844F9FA4435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150;p41">
              <a:extLst>
                <a:ext uri="{FF2B5EF4-FFF2-40B4-BE49-F238E27FC236}">
                  <a16:creationId xmlns:a16="http://schemas.microsoft.com/office/drawing/2014/main" id="{94660336-8FCC-4E13-916F-ED8F60B26644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151;p41">
              <a:extLst>
                <a:ext uri="{FF2B5EF4-FFF2-40B4-BE49-F238E27FC236}">
                  <a16:creationId xmlns:a16="http://schemas.microsoft.com/office/drawing/2014/main" id="{D3B31F27-84BD-464A-B2B9-8CAB35FB3B1D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152;p41">
              <a:extLst>
                <a:ext uri="{FF2B5EF4-FFF2-40B4-BE49-F238E27FC236}">
                  <a16:creationId xmlns:a16="http://schemas.microsoft.com/office/drawing/2014/main" id="{C701F3D7-6F3F-45E7-9C4E-AD2D2CB85E08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153;p41">
              <a:extLst>
                <a:ext uri="{FF2B5EF4-FFF2-40B4-BE49-F238E27FC236}">
                  <a16:creationId xmlns:a16="http://schemas.microsoft.com/office/drawing/2014/main" id="{92FC6C0C-CEF7-4637-AE57-33B4C030CCB8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154;p41">
              <a:extLst>
                <a:ext uri="{FF2B5EF4-FFF2-40B4-BE49-F238E27FC236}">
                  <a16:creationId xmlns:a16="http://schemas.microsoft.com/office/drawing/2014/main" id="{40CC19E6-B034-4AC8-A625-0D181D0B923F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155;p41">
              <a:extLst>
                <a:ext uri="{FF2B5EF4-FFF2-40B4-BE49-F238E27FC236}">
                  <a16:creationId xmlns:a16="http://schemas.microsoft.com/office/drawing/2014/main" id="{E7E86159-F74F-47D8-9FAB-CCF25AB60B51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56;p41">
              <a:extLst>
                <a:ext uri="{FF2B5EF4-FFF2-40B4-BE49-F238E27FC236}">
                  <a16:creationId xmlns:a16="http://schemas.microsoft.com/office/drawing/2014/main" id="{21D94F5F-20F7-46C7-A303-64D1B3A030F4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57;p41">
              <a:extLst>
                <a:ext uri="{FF2B5EF4-FFF2-40B4-BE49-F238E27FC236}">
                  <a16:creationId xmlns:a16="http://schemas.microsoft.com/office/drawing/2014/main" id="{8930CFCD-1985-45AB-8A0D-EA0EF866DE15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58;p41">
              <a:extLst>
                <a:ext uri="{FF2B5EF4-FFF2-40B4-BE49-F238E27FC236}">
                  <a16:creationId xmlns:a16="http://schemas.microsoft.com/office/drawing/2014/main" id="{B8F23D9C-5126-46D5-AD35-BD4F2A9A6A72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59;p41">
              <a:extLst>
                <a:ext uri="{FF2B5EF4-FFF2-40B4-BE49-F238E27FC236}">
                  <a16:creationId xmlns:a16="http://schemas.microsoft.com/office/drawing/2014/main" id="{D661EF8E-6E06-4F63-A2CA-C03302B6946A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1182;p41">
            <a:extLst>
              <a:ext uri="{FF2B5EF4-FFF2-40B4-BE49-F238E27FC236}">
                <a16:creationId xmlns:a16="http://schemas.microsoft.com/office/drawing/2014/main" id="{59965887-9820-421D-A4DD-EEE8E589E00A}"/>
              </a:ext>
            </a:extLst>
          </p:cNvPr>
          <p:cNvSpPr txBox="1">
            <a:spLocks/>
          </p:cNvSpPr>
          <p:nvPr/>
        </p:nvSpPr>
        <p:spPr>
          <a:xfrm>
            <a:off x="5906783" y="1351284"/>
            <a:ext cx="9874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600" b="1" dirty="0"/>
              <a:t>Shipped</a:t>
            </a:r>
          </a:p>
        </p:txBody>
      </p:sp>
      <p:sp>
        <p:nvSpPr>
          <p:cNvPr id="273" name="Google Shape;1160;p41">
            <a:extLst>
              <a:ext uri="{FF2B5EF4-FFF2-40B4-BE49-F238E27FC236}">
                <a16:creationId xmlns:a16="http://schemas.microsoft.com/office/drawing/2014/main" id="{8C62132A-9DE3-467B-AACA-784F034946BD}"/>
              </a:ext>
            </a:extLst>
          </p:cNvPr>
          <p:cNvSpPr/>
          <p:nvPr/>
        </p:nvSpPr>
        <p:spPr>
          <a:xfrm rot="5400000">
            <a:off x="4073578" y="1767150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1161;p41">
            <a:extLst>
              <a:ext uri="{FF2B5EF4-FFF2-40B4-BE49-F238E27FC236}">
                <a16:creationId xmlns:a16="http://schemas.microsoft.com/office/drawing/2014/main" id="{A212F01F-7B67-4383-8F0E-A6583A9CADD1}"/>
              </a:ext>
            </a:extLst>
          </p:cNvPr>
          <p:cNvGrpSpPr/>
          <p:nvPr/>
        </p:nvGrpSpPr>
        <p:grpSpPr>
          <a:xfrm>
            <a:off x="4062901" y="1277298"/>
            <a:ext cx="1433209" cy="572685"/>
            <a:chOff x="5410368" y="3082575"/>
            <a:chExt cx="1433209" cy="743650"/>
          </a:xfrm>
          <a:solidFill>
            <a:srgbClr val="92D050"/>
          </a:solidFill>
        </p:grpSpPr>
        <p:sp>
          <p:nvSpPr>
            <p:cNvPr id="275" name="Google Shape;1162;p41">
              <a:extLst>
                <a:ext uri="{FF2B5EF4-FFF2-40B4-BE49-F238E27FC236}">
                  <a16:creationId xmlns:a16="http://schemas.microsoft.com/office/drawing/2014/main" id="{CD88B40A-884A-4697-9E3A-55E557C89AD1}"/>
                </a:ext>
              </a:extLst>
            </p:cNvPr>
            <p:cNvSpPr/>
            <p:nvPr/>
          </p:nvSpPr>
          <p:spPr>
            <a:xfrm rot="5400000">
              <a:off x="5850513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63;p41">
              <a:extLst>
                <a:ext uri="{FF2B5EF4-FFF2-40B4-BE49-F238E27FC236}">
                  <a16:creationId xmlns:a16="http://schemas.microsoft.com/office/drawing/2014/main" id="{20D8349E-A6AD-4974-9E11-FB1E79A88483}"/>
                </a:ext>
              </a:extLst>
            </p:cNvPr>
            <p:cNvSpPr/>
            <p:nvPr/>
          </p:nvSpPr>
          <p:spPr>
            <a:xfrm rot="5400000">
              <a:off x="6522054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64;p41">
              <a:extLst>
                <a:ext uri="{FF2B5EF4-FFF2-40B4-BE49-F238E27FC236}">
                  <a16:creationId xmlns:a16="http://schemas.microsoft.com/office/drawing/2014/main" id="{30E8ADC5-D8C0-40B8-9399-212ECA442AAE}"/>
                </a:ext>
              </a:extLst>
            </p:cNvPr>
            <p:cNvSpPr/>
            <p:nvPr/>
          </p:nvSpPr>
          <p:spPr>
            <a:xfrm rot="5400000">
              <a:off x="6529872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65;p41">
              <a:extLst>
                <a:ext uri="{FF2B5EF4-FFF2-40B4-BE49-F238E27FC236}">
                  <a16:creationId xmlns:a16="http://schemas.microsoft.com/office/drawing/2014/main" id="{F6969CB0-8C8A-4DC8-AB48-88478AB0C50E}"/>
                </a:ext>
              </a:extLst>
            </p:cNvPr>
            <p:cNvSpPr/>
            <p:nvPr/>
          </p:nvSpPr>
          <p:spPr>
            <a:xfrm rot="5400000">
              <a:off x="5493121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66;p41">
              <a:extLst>
                <a:ext uri="{FF2B5EF4-FFF2-40B4-BE49-F238E27FC236}">
                  <a16:creationId xmlns:a16="http://schemas.microsoft.com/office/drawing/2014/main" id="{DE7BC2D4-9996-47A3-A302-F994B7002070}"/>
                </a:ext>
              </a:extLst>
            </p:cNvPr>
            <p:cNvSpPr/>
            <p:nvPr/>
          </p:nvSpPr>
          <p:spPr>
            <a:xfrm rot="5400000">
              <a:off x="5491838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67;p41">
              <a:extLst>
                <a:ext uri="{FF2B5EF4-FFF2-40B4-BE49-F238E27FC236}">
                  <a16:creationId xmlns:a16="http://schemas.microsoft.com/office/drawing/2014/main" id="{2B1E8340-73B2-4504-84BB-D23175B75B93}"/>
                </a:ext>
              </a:extLst>
            </p:cNvPr>
            <p:cNvSpPr/>
            <p:nvPr/>
          </p:nvSpPr>
          <p:spPr>
            <a:xfrm rot="5400000">
              <a:off x="5706056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68;p41">
              <a:extLst>
                <a:ext uri="{FF2B5EF4-FFF2-40B4-BE49-F238E27FC236}">
                  <a16:creationId xmlns:a16="http://schemas.microsoft.com/office/drawing/2014/main" id="{C1FC45A6-1C29-4873-8BB0-8F9EDC643748}"/>
                </a:ext>
              </a:extLst>
            </p:cNvPr>
            <p:cNvSpPr/>
            <p:nvPr/>
          </p:nvSpPr>
          <p:spPr>
            <a:xfrm rot="5400000">
              <a:off x="6222782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9;p41">
              <a:extLst>
                <a:ext uri="{FF2B5EF4-FFF2-40B4-BE49-F238E27FC236}">
                  <a16:creationId xmlns:a16="http://schemas.microsoft.com/office/drawing/2014/main" id="{C17DB1E7-D791-474F-818F-38B13237B9F8}"/>
                </a:ext>
              </a:extLst>
            </p:cNvPr>
            <p:cNvSpPr/>
            <p:nvPr/>
          </p:nvSpPr>
          <p:spPr>
            <a:xfrm rot="5400000">
              <a:off x="6416711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0;p41">
              <a:extLst>
                <a:ext uri="{FF2B5EF4-FFF2-40B4-BE49-F238E27FC236}">
                  <a16:creationId xmlns:a16="http://schemas.microsoft.com/office/drawing/2014/main" id="{F54CFA61-5931-42A8-A07E-8C8F30C21CDD}"/>
                </a:ext>
              </a:extLst>
            </p:cNvPr>
            <p:cNvSpPr/>
            <p:nvPr/>
          </p:nvSpPr>
          <p:spPr>
            <a:xfrm rot="5400000">
              <a:off x="5828849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71;p41">
              <a:extLst>
                <a:ext uri="{FF2B5EF4-FFF2-40B4-BE49-F238E27FC236}">
                  <a16:creationId xmlns:a16="http://schemas.microsoft.com/office/drawing/2014/main" id="{6252C8B5-A7DB-4A52-9392-789E2522DF7A}"/>
                </a:ext>
              </a:extLst>
            </p:cNvPr>
            <p:cNvSpPr/>
            <p:nvPr/>
          </p:nvSpPr>
          <p:spPr>
            <a:xfrm rot="5400000">
              <a:off x="6326916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72;p41">
              <a:extLst>
                <a:ext uri="{FF2B5EF4-FFF2-40B4-BE49-F238E27FC236}">
                  <a16:creationId xmlns:a16="http://schemas.microsoft.com/office/drawing/2014/main" id="{B82E7717-B553-4028-8352-1ECC49DC5ABF}"/>
                </a:ext>
              </a:extLst>
            </p:cNvPr>
            <p:cNvSpPr/>
            <p:nvPr/>
          </p:nvSpPr>
          <p:spPr>
            <a:xfrm rot="5400000">
              <a:off x="6295506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73;p41">
              <a:extLst>
                <a:ext uri="{FF2B5EF4-FFF2-40B4-BE49-F238E27FC236}">
                  <a16:creationId xmlns:a16="http://schemas.microsoft.com/office/drawing/2014/main" id="{CE35E269-FF8E-465E-A45A-DDB644534F98}"/>
                </a:ext>
              </a:extLst>
            </p:cNvPr>
            <p:cNvSpPr/>
            <p:nvPr/>
          </p:nvSpPr>
          <p:spPr>
            <a:xfrm rot="5400000">
              <a:off x="6123816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74;p41">
              <a:extLst>
                <a:ext uri="{FF2B5EF4-FFF2-40B4-BE49-F238E27FC236}">
                  <a16:creationId xmlns:a16="http://schemas.microsoft.com/office/drawing/2014/main" id="{6781327C-DA38-4336-B015-5CD437F21F54}"/>
                </a:ext>
              </a:extLst>
            </p:cNvPr>
            <p:cNvSpPr/>
            <p:nvPr/>
          </p:nvSpPr>
          <p:spPr>
            <a:xfrm rot="5400000">
              <a:off x="5948636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75;p41">
              <a:extLst>
                <a:ext uri="{FF2B5EF4-FFF2-40B4-BE49-F238E27FC236}">
                  <a16:creationId xmlns:a16="http://schemas.microsoft.com/office/drawing/2014/main" id="{B8C7B4AA-FC45-4755-A713-58580857E557}"/>
                </a:ext>
              </a:extLst>
            </p:cNvPr>
            <p:cNvSpPr/>
            <p:nvPr/>
          </p:nvSpPr>
          <p:spPr>
            <a:xfrm rot="5400000">
              <a:off x="5781334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176;p41">
              <a:extLst>
                <a:ext uri="{FF2B5EF4-FFF2-40B4-BE49-F238E27FC236}">
                  <a16:creationId xmlns:a16="http://schemas.microsoft.com/office/drawing/2014/main" id="{D84491BB-CE0E-4C80-846E-2748D8A66E2B}"/>
                </a:ext>
              </a:extLst>
            </p:cNvPr>
            <p:cNvSpPr/>
            <p:nvPr/>
          </p:nvSpPr>
          <p:spPr>
            <a:xfrm rot="5400000">
              <a:off x="5610771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1183;p41">
            <a:extLst>
              <a:ext uri="{FF2B5EF4-FFF2-40B4-BE49-F238E27FC236}">
                <a16:creationId xmlns:a16="http://schemas.microsoft.com/office/drawing/2014/main" id="{21131F92-BF5B-402E-9616-7D8243ECE642}"/>
              </a:ext>
            </a:extLst>
          </p:cNvPr>
          <p:cNvSpPr txBox="1">
            <a:spLocks/>
          </p:cNvSpPr>
          <p:nvPr/>
        </p:nvSpPr>
        <p:spPr>
          <a:xfrm>
            <a:off x="4378113" y="1324875"/>
            <a:ext cx="104313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Processing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A0A7D74-79C3-4077-A4DE-7CD28EFE49F0}"/>
              </a:ext>
            </a:extLst>
          </p:cNvPr>
          <p:cNvSpPr/>
          <p:nvPr/>
        </p:nvSpPr>
        <p:spPr>
          <a:xfrm>
            <a:off x="4129947" y="2041350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Processing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EFFF957D-4E99-40D0-9317-DBE2154BCC82}"/>
              </a:ext>
            </a:extLst>
          </p:cNvPr>
          <p:cNvSpPr/>
          <p:nvPr/>
        </p:nvSpPr>
        <p:spPr>
          <a:xfrm>
            <a:off x="5738529" y="2046325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Shipped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sp>
        <p:nvSpPr>
          <p:cNvPr id="293" name="Google Shape;1126;p41">
            <a:extLst>
              <a:ext uri="{FF2B5EF4-FFF2-40B4-BE49-F238E27FC236}">
                <a16:creationId xmlns:a16="http://schemas.microsoft.com/office/drawing/2014/main" id="{BCB1F60C-C666-4136-A17C-B165827727C4}"/>
              </a:ext>
            </a:extLst>
          </p:cNvPr>
          <p:cNvSpPr/>
          <p:nvPr/>
        </p:nvSpPr>
        <p:spPr>
          <a:xfrm rot="5400000">
            <a:off x="6080502" y="3737203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1127;p41">
            <a:extLst>
              <a:ext uri="{FF2B5EF4-FFF2-40B4-BE49-F238E27FC236}">
                <a16:creationId xmlns:a16="http://schemas.microsoft.com/office/drawing/2014/main" id="{B96A9514-7C49-4F1C-8DCD-1089E1094167}"/>
              </a:ext>
            </a:extLst>
          </p:cNvPr>
          <p:cNvGrpSpPr/>
          <p:nvPr/>
        </p:nvGrpSpPr>
        <p:grpSpPr>
          <a:xfrm>
            <a:off x="5784866" y="3247346"/>
            <a:ext cx="1433209" cy="572685"/>
            <a:chOff x="2300423" y="3082575"/>
            <a:chExt cx="1433209" cy="743650"/>
          </a:xfrm>
        </p:grpSpPr>
        <p:sp>
          <p:nvSpPr>
            <p:cNvPr id="295" name="Google Shape;1128;p41">
              <a:extLst>
                <a:ext uri="{FF2B5EF4-FFF2-40B4-BE49-F238E27FC236}">
                  <a16:creationId xmlns:a16="http://schemas.microsoft.com/office/drawing/2014/main" id="{2A54869E-F25E-4499-B229-76644D9031ED}"/>
                </a:ext>
              </a:extLst>
            </p:cNvPr>
            <p:cNvSpPr/>
            <p:nvPr/>
          </p:nvSpPr>
          <p:spPr>
            <a:xfrm rot="5400000">
              <a:off x="2740568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129;p41">
              <a:extLst>
                <a:ext uri="{FF2B5EF4-FFF2-40B4-BE49-F238E27FC236}">
                  <a16:creationId xmlns:a16="http://schemas.microsoft.com/office/drawing/2014/main" id="{83CC287A-22EF-4DC6-932B-E9E4E53862D3}"/>
                </a:ext>
              </a:extLst>
            </p:cNvPr>
            <p:cNvSpPr/>
            <p:nvPr/>
          </p:nvSpPr>
          <p:spPr>
            <a:xfrm rot="5400000">
              <a:off x="3412109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130;p41">
              <a:extLst>
                <a:ext uri="{FF2B5EF4-FFF2-40B4-BE49-F238E27FC236}">
                  <a16:creationId xmlns:a16="http://schemas.microsoft.com/office/drawing/2014/main" id="{5AC412C9-D4C6-4EF9-B042-C3BD2E246E47}"/>
                </a:ext>
              </a:extLst>
            </p:cNvPr>
            <p:cNvSpPr/>
            <p:nvPr/>
          </p:nvSpPr>
          <p:spPr>
            <a:xfrm rot="5400000">
              <a:off x="3419927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131;p41">
              <a:extLst>
                <a:ext uri="{FF2B5EF4-FFF2-40B4-BE49-F238E27FC236}">
                  <a16:creationId xmlns:a16="http://schemas.microsoft.com/office/drawing/2014/main" id="{414E8832-E8BD-447E-9DB6-E90515A1FE0D}"/>
                </a:ext>
              </a:extLst>
            </p:cNvPr>
            <p:cNvSpPr/>
            <p:nvPr/>
          </p:nvSpPr>
          <p:spPr>
            <a:xfrm rot="5400000">
              <a:off x="2383176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132;p41">
              <a:extLst>
                <a:ext uri="{FF2B5EF4-FFF2-40B4-BE49-F238E27FC236}">
                  <a16:creationId xmlns:a16="http://schemas.microsoft.com/office/drawing/2014/main" id="{D1795F97-1E48-48D4-9FDD-F4250A2CFA68}"/>
                </a:ext>
              </a:extLst>
            </p:cNvPr>
            <p:cNvSpPr/>
            <p:nvPr/>
          </p:nvSpPr>
          <p:spPr>
            <a:xfrm rot="5400000">
              <a:off x="2381892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33;p41">
              <a:extLst>
                <a:ext uri="{FF2B5EF4-FFF2-40B4-BE49-F238E27FC236}">
                  <a16:creationId xmlns:a16="http://schemas.microsoft.com/office/drawing/2014/main" id="{975E237A-51C9-4A0F-A28D-65F21AFDBC19}"/>
                </a:ext>
              </a:extLst>
            </p:cNvPr>
            <p:cNvSpPr/>
            <p:nvPr/>
          </p:nvSpPr>
          <p:spPr>
            <a:xfrm rot="5400000">
              <a:off x="2596111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134;p41">
              <a:extLst>
                <a:ext uri="{FF2B5EF4-FFF2-40B4-BE49-F238E27FC236}">
                  <a16:creationId xmlns:a16="http://schemas.microsoft.com/office/drawing/2014/main" id="{BBEF8EEF-BEF6-48CF-8E06-71A9D48A7DAD}"/>
                </a:ext>
              </a:extLst>
            </p:cNvPr>
            <p:cNvSpPr/>
            <p:nvPr/>
          </p:nvSpPr>
          <p:spPr>
            <a:xfrm rot="5400000">
              <a:off x="3112837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135;p41">
              <a:extLst>
                <a:ext uri="{FF2B5EF4-FFF2-40B4-BE49-F238E27FC236}">
                  <a16:creationId xmlns:a16="http://schemas.microsoft.com/office/drawing/2014/main" id="{A3CD90E0-82B8-4DF3-BA79-F00A720E4E3C}"/>
                </a:ext>
              </a:extLst>
            </p:cNvPr>
            <p:cNvSpPr/>
            <p:nvPr/>
          </p:nvSpPr>
          <p:spPr>
            <a:xfrm rot="5400000">
              <a:off x="3306766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136;p41">
              <a:extLst>
                <a:ext uri="{FF2B5EF4-FFF2-40B4-BE49-F238E27FC236}">
                  <a16:creationId xmlns:a16="http://schemas.microsoft.com/office/drawing/2014/main" id="{7A4BA04C-634A-45ED-BBFD-1F2EF2531490}"/>
                </a:ext>
              </a:extLst>
            </p:cNvPr>
            <p:cNvSpPr/>
            <p:nvPr/>
          </p:nvSpPr>
          <p:spPr>
            <a:xfrm rot="5400000">
              <a:off x="2718904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37;p41">
              <a:extLst>
                <a:ext uri="{FF2B5EF4-FFF2-40B4-BE49-F238E27FC236}">
                  <a16:creationId xmlns:a16="http://schemas.microsoft.com/office/drawing/2014/main" id="{DD4C07BA-4764-46C1-B0C7-F4F58ED1A166}"/>
                </a:ext>
              </a:extLst>
            </p:cNvPr>
            <p:cNvSpPr/>
            <p:nvPr/>
          </p:nvSpPr>
          <p:spPr>
            <a:xfrm rot="5400000">
              <a:off x="3216971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38;p41">
              <a:extLst>
                <a:ext uri="{FF2B5EF4-FFF2-40B4-BE49-F238E27FC236}">
                  <a16:creationId xmlns:a16="http://schemas.microsoft.com/office/drawing/2014/main" id="{1443069B-D923-41CE-A515-E879AF7316B7}"/>
                </a:ext>
              </a:extLst>
            </p:cNvPr>
            <p:cNvSpPr/>
            <p:nvPr/>
          </p:nvSpPr>
          <p:spPr>
            <a:xfrm rot="5400000">
              <a:off x="3185560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39;p41">
              <a:extLst>
                <a:ext uri="{FF2B5EF4-FFF2-40B4-BE49-F238E27FC236}">
                  <a16:creationId xmlns:a16="http://schemas.microsoft.com/office/drawing/2014/main" id="{92B5B4A0-9F28-4F3B-AE36-FD8FE344D417}"/>
                </a:ext>
              </a:extLst>
            </p:cNvPr>
            <p:cNvSpPr/>
            <p:nvPr/>
          </p:nvSpPr>
          <p:spPr>
            <a:xfrm rot="5400000">
              <a:off x="3013871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40;p41">
              <a:extLst>
                <a:ext uri="{FF2B5EF4-FFF2-40B4-BE49-F238E27FC236}">
                  <a16:creationId xmlns:a16="http://schemas.microsoft.com/office/drawing/2014/main" id="{0C181D3B-20D1-4715-8127-4355D2C14995}"/>
                </a:ext>
              </a:extLst>
            </p:cNvPr>
            <p:cNvSpPr/>
            <p:nvPr/>
          </p:nvSpPr>
          <p:spPr>
            <a:xfrm rot="5400000">
              <a:off x="2838691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41;p41">
              <a:extLst>
                <a:ext uri="{FF2B5EF4-FFF2-40B4-BE49-F238E27FC236}">
                  <a16:creationId xmlns:a16="http://schemas.microsoft.com/office/drawing/2014/main" id="{6C4FC76D-3360-4C38-BF45-755FA2620550}"/>
                </a:ext>
              </a:extLst>
            </p:cNvPr>
            <p:cNvSpPr/>
            <p:nvPr/>
          </p:nvSpPr>
          <p:spPr>
            <a:xfrm rot="5400000">
              <a:off x="2671389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42;p41">
              <a:extLst>
                <a:ext uri="{FF2B5EF4-FFF2-40B4-BE49-F238E27FC236}">
                  <a16:creationId xmlns:a16="http://schemas.microsoft.com/office/drawing/2014/main" id="{C14AD4D5-0AC1-4ECF-A41E-2305A196E7EC}"/>
                </a:ext>
              </a:extLst>
            </p:cNvPr>
            <p:cNvSpPr/>
            <p:nvPr/>
          </p:nvSpPr>
          <p:spPr>
            <a:xfrm rot="5400000">
              <a:off x="2500826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1181;p41">
            <a:extLst>
              <a:ext uri="{FF2B5EF4-FFF2-40B4-BE49-F238E27FC236}">
                <a16:creationId xmlns:a16="http://schemas.microsoft.com/office/drawing/2014/main" id="{8E44E260-9E3F-4042-A2E9-2B293AA2DE86}"/>
              </a:ext>
            </a:extLst>
          </p:cNvPr>
          <p:cNvSpPr txBox="1">
            <a:spLocks/>
          </p:cNvSpPr>
          <p:nvPr/>
        </p:nvSpPr>
        <p:spPr>
          <a:xfrm>
            <a:off x="5950184" y="3207319"/>
            <a:ext cx="116957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Makes </a:t>
            </a:r>
          </a:p>
          <a:p>
            <a:pPr algn="ctr"/>
            <a:r>
              <a:rPr lang="en-US" sz="1400" b="1" dirty="0"/>
              <a:t>Payment</a:t>
            </a:r>
          </a:p>
        </p:txBody>
      </p:sp>
      <p:pic>
        <p:nvPicPr>
          <p:cNvPr id="311" name="Picture 310" descr="Icon&#10;&#10;Description automatically generated">
            <a:extLst>
              <a:ext uri="{FF2B5EF4-FFF2-40B4-BE49-F238E27FC236}">
                <a16:creationId xmlns:a16="http://schemas.microsoft.com/office/drawing/2014/main" id="{232A6869-6174-40EA-ABBE-DB912F11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84" y="3184723"/>
            <a:ext cx="459866" cy="459866"/>
          </a:xfrm>
          <a:prstGeom prst="rect">
            <a:avLst/>
          </a:prstGeom>
        </p:spPr>
      </p:pic>
      <p:sp>
        <p:nvSpPr>
          <p:cNvPr id="312" name="TextBox 311">
            <a:extLst>
              <a:ext uri="{FF2B5EF4-FFF2-40B4-BE49-F238E27FC236}">
                <a16:creationId xmlns:a16="http://schemas.microsoft.com/office/drawing/2014/main" id="{B0248822-B652-4279-9E48-503EC49DCECE}"/>
              </a:ext>
            </a:extLst>
          </p:cNvPr>
          <p:cNvSpPr txBox="1"/>
          <p:nvPr/>
        </p:nvSpPr>
        <p:spPr>
          <a:xfrm>
            <a:off x="195572" y="3697050"/>
            <a:ext cx="6543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Company </a:t>
            </a:r>
          </a:p>
        </p:txBody>
      </p:sp>
      <p:grpSp>
        <p:nvGrpSpPr>
          <p:cNvPr id="313" name="Google Shape;1143;p41">
            <a:extLst>
              <a:ext uri="{FF2B5EF4-FFF2-40B4-BE49-F238E27FC236}">
                <a16:creationId xmlns:a16="http://schemas.microsoft.com/office/drawing/2014/main" id="{A4C972EB-331A-46D4-9BE6-B3A2E41152FD}"/>
              </a:ext>
            </a:extLst>
          </p:cNvPr>
          <p:cNvGrpSpPr/>
          <p:nvPr/>
        </p:nvGrpSpPr>
        <p:grpSpPr>
          <a:xfrm>
            <a:off x="937603" y="3219363"/>
            <a:ext cx="1440875" cy="572685"/>
            <a:chOff x="3874069" y="3082575"/>
            <a:chExt cx="1440875" cy="743650"/>
          </a:xfrm>
          <a:solidFill>
            <a:srgbClr val="FF6600"/>
          </a:solidFill>
        </p:grpSpPr>
        <p:sp>
          <p:nvSpPr>
            <p:cNvPr id="314" name="Google Shape;1144;p41">
              <a:extLst>
                <a:ext uri="{FF2B5EF4-FFF2-40B4-BE49-F238E27FC236}">
                  <a16:creationId xmlns:a16="http://schemas.microsoft.com/office/drawing/2014/main" id="{4FDEF468-6FA3-4175-BAB2-F1B1B44AD09D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45;p41">
              <a:extLst>
                <a:ext uri="{FF2B5EF4-FFF2-40B4-BE49-F238E27FC236}">
                  <a16:creationId xmlns:a16="http://schemas.microsoft.com/office/drawing/2014/main" id="{1E5C6215-4224-4EE0-B38E-6F11A34A36A8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146;p41">
              <a:extLst>
                <a:ext uri="{FF2B5EF4-FFF2-40B4-BE49-F238E27FC236}">
                  <a16:creationId xmlns:a16="http://schemas.microsoft.com/office/drawing/2014/main" id="{7CEDBCB0-EC28-4012-A756-963FFA5B2F49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147;p41">
              <a:extLst>
                <a:ext uri="{FF2B5EF4-FFF2-40B4-BE49-F238E27FC236}">
                  <a16:creationId xmlns:a16="http://schemas.microsoft.com/office/drawing/2014/main" id="{8B1B6291-5FC5-48A1-B03E-0DDAEE78939A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148;p41">
              <a:extLst>
                <a:ext uri="{FF2B5EF4-FFF2-40B4-BE49-F238E27FC236}">
                  <a16:creationId xmlns:a16="http://schemas.microsoft.com/office/drawing/2014/main" id="{C9FAC95E-1BEF-4C1D-A38D-1275FA183D6B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149;p41">
              <a:extLst>
                <a:ext uri="{FF2B5EF4-FFF2-40B4-BE49-F238E27FC236}">
                  <a16:creationId xmlns:a16="http://schemas.microsoft.com/office/drawing/2014/main" id="{0CEA7FB4-F8B3-4578-8B29-3A6CB563C92F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150;p41">
              <a:extLst>
                <a:ext uri="{FF2B5EF4-FFF2-40B4-BE49-F238E27FC236}">
                  <a16:creationId xmlns:a16="http://schemas.microsoft.com/office/drawing/2014/main" id="{4D56E755-1520-4782-954C-5F42F66298FE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151;p41">
              <a:extLst>
                <a:ext uri="{FF2B5EF4-FFF2-40B4-BE49-F238E27FC236}">
                  <a16:creationId xmlns:a16="http://schemas.microsoft.com/office/drawing/2014/main" id="{BB913A9B-D8D3-4893-9B5C-CBA556EC953E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152;p41">
              <a:extLst>
                <a:ext uri="{FF2B5EF4-FFF2-40B4-BE49-F238E27FC236}">
                  <a16:creationId xmlns:a16="http://schemas.microsoft.com/office/drawing/2014/main" id="{47B8266E-159D-4624-BEAB-05418391C190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153;p41">
              <a:extLst>
                <a:ext uri="{FF2B5EF4-FFF2-40B4-BE49-F238E27FC236}">
                  <a16:creationId xmlns:a16="http://schemas.microsoft.com/office/drawing/2014/main" id="{026F0CCD-20D1-4153-83CE-72ECCA01FDF0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154;p41">
              <a:extLst>
                <a:ext uri="{FF2B5EF4-FFF2-40B4-BE49-F238E27FC236}">
                  <a16:creationId xmlns:a16="http://schemas.microsoft.com/office/drawing/2014/main" id="{9900A6F9-1145-41D8-B334-AA9403573E15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155;p41">
              <a:extLst>
                <a:ext uri="{FF2B5EF4-FFF2-40B4-BE49-F238E27FC236}">
                  <a16:creationId xmlns:a16="http://schemas.microsoft.com/office/drawing/2014/main" id="{6AE722B2-838E-43A1-B302-0639EE24B86D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156;p41">
              <a:extLst>
                <a:ext uri="{FF2B5EF4-FFF2-40B4-BE49-F238E27FC236}">
                  <a16:creationId xmlns:a16="http://schemas.microsoft.com/office/drawing/2014/main" id="{26D32D16-E55A-4BC5-AFBD-E96B3FBC9B49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157;p41">
              <a:extLst>
                <a:ext uri="{FF2B5EF4-FFF2-40B4-BE49-F238E27FC236}">
                  <a16:creationId xmlns:a16="http://schemas.microsoft.com/office/drawing/2014/main" id="{B09593CD-D640-448B-858F-4C839964D510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158;p41">
              <a:extLst>
                <a:ext uri="{FF2B5EF4-FFF2-40B4-BE49-F238E27FC236}">
                  <a16:creationId xmlns:a16="http://schemas.microsoft.com/office/drawing/2014/main" id="{A609DE05-0003-4141-84DC-D0A0B6340220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159;p41">
              <a:extLst>
                <a:ext uri="{FF2B5EF4-FFF2-40B4-BE49-F238E27FC236}">
                  <a16:creationId xmlns:a16="http://schemas.microsoft.com/office/drawing/2014/main" id="{0CDA4BF6-2996-4BC4-862B-834706BBDA83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1182;p41">
            <a:extLst>
              <a:ext uri="{FF2B5EF4-FFF2-40B4-BE49-F238E27FC236}">
                <a16:creationId xmlns:a16="http://schemas.microsoft.com/office/drawing/2014/main" id="{E8835466-2231-4925-979E-6CB98FD45BD7}"/>
              </a:ext>
            </a:extLst>
          </p:cNvPr>
          <p:cNvSpPr txBox="1">
            <a:spLocks/>
          </p:cNvSpPr>
          <p:nvPr/>
        </p:nvSpPr>
        <p:spPr>
          <a:xfrm>
            <a:off x="1174177" y="3164599"/>
            <a:ext cx="11488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Order Confirmation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949650F-74F3-4DF2-A6E1-E044E8251503}"/>
              </a:ext>
            </a:extLst>
          </p:cNvPr>
          <p:cNvSpPr/>
          <p:nvPr/>
        </p:nvSpPr>
        <p:spPr>
          <a:xfrm>
            <a:off x="932820" y="3968859"/>
            <a:ext cx="1307035" cy="5386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ApprovedForDelayedPayment</a:t>
            </a:r>
            <a:endParaRPr lang="en-US" sz="800" dirty="0"/>
          </a:p>
        </p:txBody>
      </p:sp>
      <p:grpSp>
        <p:nvGrpSpPr>
          <p:cNvPr id="333" name="Google Shape;1143;p41">
            <a:extLst>
              <a:ext uri="{FF2B5EF4-FFF2-40B4-BE49-F238E27FC236}">
                <a16:creationId xmlns:a16="http://schemas.microsoft.com/office/drawing/2014/main" id="{C622F80D-71A7-41BD-A96E-527EEA13A143}"/>
              </a:ext>
            </a:extLst>
          </p:cNvPr>
          <p:cNvGrpSpPr/>
          <p:nvPr/>
        </p:nvGrpSpPr>
        <p:grpSpPr>
          <a:xfrm>
            <a:off x="4122182" y="3244190"/>
            <a:ext cx="1440875" cy="572685"/>
            <a:chOff x="3874069" y="3082575"/>
            <a:chExt cx="1440875" cy="743650"/>
          </a:xfrm>
          <a:solidFill>
            <a:srgbClr val="FF3399"/>
          </a:solidFill>
        </p:grpSpPr>
        <p:sp>
          <p:nvSpPr>
            <p:cNvPr id="334" name="Google Shape;1144;p41">
              <a:extLst>
                <a:ext uri="{FF2B5EF4-FFF2-40B4-BE49-F238E27FC236}">
                  <a16:creationId xmlns:a16="http://schemas.microsoft.com/office/drawing/2014/main" id="{D4E44081-5C8B-465F-8C77-727C07F8E95D}"/>
                </a:ext>
              </a:extLst>
            </p:cNvPr>
            <p:cNvSpPr/>
            <p:nvPr/>
          </p:nvSpPr>
          <p:spPr>
            <a:xfrm rot="5400000">
              <a:off x="4321880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145;p41">
              <a:extLst>
                <a:ext uri="{FF2B5EF4-FFF2-40B4-BE49-F238E27FC236}">
                  <a16:creationId xmlns:a16="http://schemas.microsoft.com/office/drawing/2014/main" id="{3598A864-EDF6-419E-AD94-F22F93FE4D0E}"/>
                </a:ext>
              </a:extLst>
            </p:cNvPr>
            <p:cNvSpPr/>
            <p:nvPr/>
          </p:nvSpPr>
          <p:spPr>
            <a:xfrm rot="5400000">
              <a:off x="4993422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146;p41">
              <a:extLst>
                <a:ext uri="{FF2B5EF4-FFF2-40B4-BE49-F238E27FC236}">
                  <a16:creationId xmlns:a16="http://schemas.microsoft.com/office/drawing/2014/main" id="{0E56DFD3-B459-43B2-BCE5-9B7CE6A839FC}"/>
                </a:ext>
              </a:extLst>
            </p:cNvPr>
            <p:cNvSpPr/>
            <p:nvPr/>
          </p:nvSpPr>
          <p:spPr>
            <a:xfrm rot="5400000">
              <a:off x="5001239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147;p41">
              <a:extLst>
                <a:ext uri="{FF2B5EF4-FFF2-40B4-BE49-F238E27FC236}">
                  <a16:creationId xmlns:a16="http://schemas.microsoft.com/office/drawing/2014/main" id="{9FE6CCD5-ED5B-42AE-A7C0-175C14039030}"/>
                </a:ext>
              </a:extLst>
            </p:cNvPr>
            <p:cNvSpPr/>
            <p:nvPr/>
          </p:nvSpPr>
          <p:spPr>
            <a:xfrm rot="5400000">
              <a:off x="3964488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148;p41">
              <a:extLst>
                <a:ext uri="{FF2B5EF4-FFF2-40B4-BE49-F238E27FC236}">
                  <a16:creationId xmlns:a16="http://schemas.microsoft.com/office/drawing/2014/main" id="{11C5B4E5-9A11-44C6-89CB-ED316E097BEB}"/>
                </a:ext>
              </a:extLst>
            </p:cNvPr>
            <p:cNvSpPr/>
            <p:nvPr/>
          </p:nvSpPr>
          <p:spPr>
            <a:xfrm rot="5400000">
              <a:off x="3963205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149;p41">
              <a:extLst>
                <a:ext uri="{FF2B5EF4-FFF2-40B4-BE49-F238E27FC236}">
                  <a16:creationId xmlns:a16="http://schemas.microsoft.com/office/drawing/2014/main" id="{0962C00F-A9EC-4393-BB80-CAE10DCAE399}"/>
                </a:ext>
              </a:extLst>
            </p:cNvPr>
            <p:cNvSpPr/>
            <p:nvPr/>
          </p:nvSpPr>
          <p:spPr>
            <a:xfrm rot="5400000">
              <a:off x="4177423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150;p41">
              <a:extLst>
                <a:ext uri="{FF2B5EF4-FFF2-40B4-BE49-F238E27FC236}">
                  <a16:creationId xmlns:a16="http://schemas.microsoft.com/office/drawing/2014/main" id="{7889EA01-0715-4114-A7F4-787E71D4753B}"/>
                </a:ext>
              </a:extLst>
            </p:cNvPr>
            <p:cNvSpPr/>
            <p:nvPr/>
          </p:nvSpPr>
          <p:spPr>
            <a:xfrm rot="5400000">
              <a:off x="4694149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151;p41">
              <a:extLst>
                <a:ext uri="{FF2B5EF4-FFF2-40B4-BE49-F238E27FC236}">
                  <a16:creationId xmlns:a16="http://schemas.microsoft.com/office/drawing/2014/main" id="{9CBE1DF1-34F7-4153-9810-695F0F5E5F2F}"/>
                </a:ext>
              </a:extLst>
            </p:cNvPr>
            <p:cNvSpPr/>
            <p:nvPr/>
          </p:nvSpPr>
          <p:spPr>
            <a:xfrm rot="5400000">
              <a:off x="3884741" y="3710951"/>
              <a:ext cx="72145" cy="93488"/>
            </a:xfrm>
            <a:custGeom>
              <a:avLst/>
              <a:gdLst/>
              <a:ahLst/>
              <a:cxnLst/>
              <a:rect l="l" t="t" r="r" b="b"/>
              <a:pathLst>
                <a:path w="1387" h="1474" fill="none" extrusionOk="0">
                  <a:moveTo>
                    <a:pt x="0" y="1"/>
                  </a:moveTo>
                  <a:cubicBezTo>
                    <a:pt x="416" y="469"/>
                    <a:pt x="901" y="867"/>
                    <a:pt x="1369" y="1456"/>
                  </a:cubicBezTo>
                  <a:lnTo>
                    <a:pt x="1387" y="1474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152;p41">
              <a:extLst>
                <a:ext uri="{FF2B5EF4-FFF2-40B4-BE49-F238E27FC236}">
                  <a16:creationId xmlns:a16="http://schemas.microsoft.com/office/drawing/2014/main" id="{C03FF238-E8D0-45E8-B250-2DC2DD9BB915}"/>
                </a:ext>
              </a:extLst>
            </p:cNvPr>
            <p:cNvSpPr/>
            <p:nvPr/>
          </p:nvSpPr>
          <p:spPr>
            <a:xfrm rot="5400000">
              <a:off x="4888079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153;p41">
              <a:extLst>
                <a:ext uri="{FF2B5EF4-FFF2-40B4-BE49-F238E27FC236}">
                  <a16:creationId xmlns:a16="http://schemas.microsoft.com/office/drawing/2014/main" id="{A84BD038-6234-4FA9-B5E7-0E8F0510E1B9}"/>
                </a:ext>
              </a:extLst>
            </p:cNvPr>
            <p:cNvSpPr/>
            <p:nvPr/>
          </p:nvSpPr>
          <p:spPr>
            <a:xfrm rot="5400000">
              <a:off x="4300216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154;p41">
              <a:extLst>
                <a:ext uri="{FF2B5EF4-FFF2-40B4-BE49-F238E27FC236}">
                  <a16:creationId xmlns:a16="http://schemas.microsoft.com/office/drawing/2014/main" id="{ED5495B8-0633-4292-B8D8-7348D428C232}"/>
                </a:ext>
              </a:extLst>
            </p:cNvPr>
            <p:cNvSpPr/>
            <p:nvPr/>
          </p:nvSpPr>
          <p:spPr>
            <a:xfrm rot="5400000">
              <a:off x="4798284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155;p41">
              <a:extLst>
                <a:ext uri="{FF2B5EF4-FFF2-40B4-BE49-F238E27FC236}">
                  <a16:creationId xmlns:a16="http://schemas.microsoft.com/office/drawing/2014/main" id="{AE1DC0AD-8BE1-4E9F-9FB5-0F4152FB1467}"/>
                </a:ext>
              </a:extLst>
            </p:cNvPr>
            <p:cNvSpPr/>
            <p:nvPr/>
          </p:nvSpPr>
          <p:spPr>
            <a:xfrm rot="5400000">
              <a:off x="4766873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156;p41">
              <a:extLst>
                <a:ext uri="{FF2B5EF4-FFF2-40B4-BE49-F238E27FC236}">
                  <a16:creationId xmlns:a16="http://schemas.microsoft.com/office/drawing/2014/main" id="{F31277AC-2CD0-4637-933F-78992A5F1DB4}"/>
                </a:ext>
              </a:extLst>
            </p:cNvPr>
            <p:cNvSpPr/>
            <p:nvPr/>
          </p:nvSpPr>
          <p:spPr>
            <a:xfrm rot="5400000">
              <a:off x="4595183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157;p41">
              <a:extLst>
                <a:ext uri="{FF2B5EF4-FFF2-40B4-BE49-F238E27FC236}">
                  <a16:creationId xmlns:a16="http://schemas.microsoft.com/office/drawing/2014/main" id="{27945D66-FC1B-45A1-A12E-70538606B992}"/>
                </a:ext>
              </a:extLst>
            </p:cNvPr>
            <p:cNvSpPr/>
            <p:nvPr/>
          </p:nvSpPr>
          <p:spPr>
            <a:xfrm rot="5400000">
              <a:off x="4420003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158;p41">
              <a:extLst>
                <a:ext uri="{FF2B5EF4-FFF2-40B4-BE49-F238E27FC236}">
                  <a16:creationId xmlns:a16="http://schemas.microsoft.com/office/drawing/2014/main" id="{53BD21FA-0C30-44FB-860F-ABCE54FFFD94}"/>
                </a:ext>
              </a:extLst>
            </p:cNvPr>
            <p:cNvSpPr/>
            <p:nvPr/>
          </p:nvSpPr>
          <p:spPr>
            <a:xfrm rot="5400000">
              <a:off x="4252701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159;p41">
              <a:extLst>
                <a:ext uri="{FF2B5EF4-FFF2-40B4-BE49-F238E27FC236}">
                  <a16:creationId xmlns:a16="http://schemas.microsoft.com/office/drawing/2014/main" id="{F549AAD3-46E9-4557-9BF5-13A4E94D70A6}"/>
                </a:ext>
              </a:extLst>
            </p:cNvPr>
            <p:cNvSpPr/>
            <p:nvPr/>
          </p:nvSpPr>
          <p:spPr>
            <a:xfrm rot="5400000">
              <a:off x="4082138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1182;p41">
            <a:extLst>
              <a:ext uri="{FF2B5EF4-FFF2-40B4-BE49-F238E27FC236}">
                <a16:creationId xmlns:a16="http://schemas.microsoft.com/office/drawing/2014/main" id="{E134BB04-C6E5-49A7-86DE-D5DBEB074377}"/>
              </a:ext>
            </a:extLst>
          </p:cNvPr>
          <p:cNvSpPr txBox="1">
            <a:spLocks/>
          </p:cNvSpPr>
          <p:nvPr/>
        </p:nvSpPr>
        <p:spPr>
          <a:xfrm>
            <a:off x="4434972" y="3292851"/>
            <a:ext cx="9874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600" b="1" dirty="0"/>
              <a:t>Shipped</a:t>
            </a:r>
          </a:p>
        </p:txBody>
      </p:sp>
      <p:sp>
        <p:nvSpPr>
          <p:cNvPr id="351" name="Google Shape;1160;p41">
            <a:extLst>
              <a:ext uri="{FF2B5EF4-FFF2-40B4-BE49-F238E27FC236}">
                <a16:creationId xmlns:a16="http://schemas.microsoft.com/office/drawing/2014/main" id="{5FE55787-BED1-4FA0-ADC1-C02D20C381D9}"/>
              </a:ext>
            </a:extLst>
          </p:cNvPr>
          <p:cNvSpPr/>
          <p:nvPr/>
        </p:nvSpPr>
        <p:spPr>
          <a:xfrm rot="5400000">
            <a:off x="2601767" y="3708717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1161;p41">
            <a:extLst>
              <a:ext uri="{FF2B5EF4-FFF2-40B4-BE49-F238E27FC236}">
                <a16:creationId xmlns:a16="http://schemas.microsoft.com/office/drawing/2014/main" id="{55554E76-9FB1-4BA1-8124-5D3B79672B9D}"/>
              </a:ext>
            </a:extLst>
          </p:cNvPr>
          <p:cNvGrpSpPr/>
          <p:nvPr/>
        </p:nvGrpSpPr>
        <p:grpSpPr>
          <a:xfrm>
            <a:off x="2477022" y="3224549"/>
            <a:ext cx="1433209" cy="572685"/>
            <a:chOff x="5410368" y="3082575"/>
            <a:chExt cx="1433209" cy="743650"/>
          </a:xfrm>
          <a:solidFill>
            <a:srgbClr val="92D050"/>
          </a:solidFill>
        </p:grpSpPr>
        <p:sp>
          <p:nvSpPr>
            <p:cNvPr id="353" name="Google Shape;1162;p41">
              <a:extLst>
                <a:ext uri="{FF2B5EF4-FFF2-40B4-BE49-F238E27FC236}">
                  <a16:creationId xmlns:a16="http://schemas.microsoft.com/office/drawing/2014/main" id="{A88C1AFE-3FBF-4312-9F8D-044ED75F2A03}"/>
                </a:ext>
              </a:extLst>
            </p:cNvPr>
            <p:cNvSpPr/>
            <p:nvPr/>
          </p:nvSpPr>
          <p:spPr>
            <a:xfrm rot="5400000">
              <a:off x="5850513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163;p41">
              <a:extLst>
                <a:ext uri="{FF2B5EF4-FFF2-40B4-BE49-F238E27FC236}">
                  <a16:creationId xmlns:a16="http://schemas.microsoft.com/office/drawing/2014/main" id="{530BEF08-C2DC-4ACA-B8A8-331519B7B94E}"/>
                </a:ext>
              </a:extLst>
            </p:cNvPr>
            <p:cNvSpPr/>
            <p:nvPr/>
          </p:nvSpPr>
          <p:spPr>
            <a:xfrm rot="5400000">
              <a:off x="6522054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164;p41">
              <a:extLst>
                <a:ext uri="{FF2B5EF4-FFF2-40B4-BE49-F238E27FC236}">
                  <a16:creationId xmlns:a16="http://schemas.microsoft.com/office/drawing/2014/main" id="{A33C17B7-DC0C-4769-8426-2F0E35B8EF16}"/>
                </a:ext>
              </a:extLst>
            </p:cNvPr>
            <p:cNvSpPr/>
            <p:nvPr/>
          </p:nvSpPr>
          <p:spPr>
            <a:xfrm rot="5400000">
              <a:off x="6529872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165;p41">
              <a:extLst>
                <a:ext uri="{FF2B5EF4-FFF2-40B4-BE49-F238E27FC236}">
                  <a16:creationId xmlns:a16="http://schemas.microsoft.com/office/drawing/2014/main" id="{20B7E7A8-FAAE-4ECA-9288-965DB8865E9A}"/>
                </a:ext>
              </a:extLst>
            </p:cNvPr>
            <p:cNvSpPr/>
            <p:nvPr/>
          </p:nvSpPr>
          <p:spPr>
            <a:xfrm rot="5400000">
              <a:off x="5493121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166;p41">
              <a:extLst>
                <a:ext uri="{FF2B5EF4-FFF2-40B4-BE49-F238E27FC236}">
                  <a16:creationId xmlns:a16="http://schemas.microsoft.com/office/drawing/2014/main" id="{733FDEDC-EADF-4606-9FAA-608B21F697B3}"/>
                </a:ext>
              </a:extLst>
            </p:cNvPr>
            <p:cNvSpPr/>
            <p:nvPr/>
          </p:nvSpPr>
          <p:spPr>
            <a:xfrm rot="5400000">
              <a:off x="5491838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167;p41">
              <a:extLst>
                <a:ext uri="{FF2B5EF4-FFF2-40B4-BE49-F238E27FC236}">
                  <a16:creationId xmlns:a16="http://schemas.microsoft.com/office/drawing/2014/main" id="{543ABAF8-03E8-420D-9C3D-7E3D53881890}"/>
                </a:ext>
              </a:extLst>
            </p:cNvPr>
            <p:cNvSpPr/>
            <p:nvPr/>
          </p:nvSpPr>
          <p:spPr>
            <a:xfrm rot="5400000">
              <a:off x="5706056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168;p41">
              <a:extLst>
                <a:ext uri="{FF2B5EF4-FFF2-40B4-BE49-F238E27FC236}">
                  <a16:creationId xmlns:a16="http://schemas.microsoft.com/office/drawing/2014/main" id="{5899AFC4-A721-414B-9006-716D9C2B7FAA}"/>
                </a:ext>
              </a:extLst>
            </p:cNvPr>
            <p:cNvSpPr/>
            <p:nvPr/>
          </p:nvSpPr>
          <p:spPr>
            <a:xfrm rot="5400000">
              <a:off x="6222782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169;p41">
              <a:extLst>
                <a:ext uri="{FF2B5EF4-FFF2-40B4-BE49-F238E27FC236}">
                  <a16:creationId xmlns:a16="http://schemas.microsoft.com/office/drawing/2014/main" id="{DD6F125E-C58E-4047-B79A-A80F3A0F32A9}"/>
                </a:ext>
              </a:extLst>
            </p:cNvPr>
            <p:cNvSpPr/>
            <p:nvPr/>
          </p:nvSpPr>
          <p:spPr>
            <a:xfrm rot="5400000">
              <a:off x="6416711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170;p41">
              <a:extLst>
                <a:ext uri="{FF2B5EF4-FFF2-40B4-BE49-F238E27FC236}">
                  <a16:creationId xmlns:a16="http://schemas.microsoft.com/office/drawing/2014/main" id="{793DCD91-956C-4D04-88E2-3F99BEC5F1D4}"/>
                </a:ext>
              </a:extLst>
            </p:cNvPr>
            <p:cNvSpPr/>
            <p:nvPr/>
          </p:nvSpPr>
          <p:spPr>
            <a:xfrm rot="5400000">
              <a:off x="5828849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171;p41">
              <a:extLst>
                <a:ext uri="{FF2B5EF4-FFF2-40B4-BE49-F238E27FC236}">
                  <a16:creationId xmlns:a16="http://schemas.microsoft.com/office/drawing/2014/main" id="{46CB1B0A-8B39-4ACB-80F8-AE660C25100E}"/>
                </a:ext>
              </a:extLst>
            </p:cNvPr>
            <p:cNvSpPr/>
            <p:nvPr/>
          </p:nvSpPr>
          <p:spPr>
            <a:xfrm rot="5400000">
              <a:off x="6326916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172;p41">
              <a:extLst>
                <a:ext uri="{FF2B5EF4-FFF2-40B4-BE49-F238E27FC236}">
                  <a16:creationId xmlns:a16="http://schemas.microsoft.com/office/drawing/2014/main" id="{289E67F1-F0F2-4AD0-9BBE-E5C5FA5C3E06}"/>
                </a:ext>
              </a:extLst>
            </p:cNvPr>
            <p:cNvSpPr/>
            <p:nvPr/>
          </p:nvSpPr>
          <p:spPr>
            <a:xfrm rot="5400000">
              <a:off x="6295506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173;p41">
              <a:extLst>
                <a:ext uri="{FF2B5EF4-FFF2-40B4-BE49-F238E27FC236}">
                  <a16:creationId xmlns:a16="http://schemas.microsoft.com/office/drawing/2014/main" id="{941C0197-3971-48BB-8B86-632356C06596}"/>
                </a:ext>
              </a:extLst>
            </p:cNvPr>
            <p:cNvSpPr/>
            <p:nvPr/>
          </p:nvSpPr>
          <p:spPr>
            <a:xfrm rot="5400000">
              <a:off x="6123816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174;p41">
              <a:extLst>
                <a:ext uri="{FF2B5EF4-FFF2-40B4-BE49-F238E27FC236}">
                  <a16:creationId xmlns:a16="http://schemas.microsoft.com/office/drawing/2014/main" id="{673EE82F-0A0C-4CCD-AFF8-9A8B066AFDA9}"/>
                </a:ext>
              </a:extLst>
            </p:cNvPr>
            <p:cNvSpPr/>
            <p:nvPr/>
          </p:nvSpPr>
          <p:spPr>
            <a:xfrm rot="5400000">
              <a:off x="5948636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175;p41">
              <a:extLst>
                <a:ext uri="{FF2B5EF4-FFF2-40B4-BE49-F238E27FC236}">
                  <a16:creationId xmlns:a16="http://schemas.microsoft.com/office/drawing/2014/main" id="{88F8C33D-4DE9-409C-9D6C-50F132EF4008}"/>
                </a:ext>
              </a:extLst>
            </p:cNvPr>
            <p:cNvSpPr/>
            <p:nvPr/>
          </p:nvSpPr>
          <p:spPr>
            <a:xfrm rot="5400000">
              <a:off x="5781334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176;p41">
              <a:extLst>
                <a:ext uri="{FF2B5EF4-FFF2-40B4-BE49-F238E27FC236}">
                  <a16:creationId xmlns:a16="http://schemas.microsoft.com/office/drawing/2014/main" id="{2FE16E7C-EB87-45DA-9BE2-3956895180C7}"/>
                </a:ext>
              </a:extLst>
            </p:cNvPr>
            <p:cNvSpPr/>
            <p:nvPr/>
          </p:nvSpPr>
          <p:spPr>
            <a:xfrm rot="5400000">
              <a:off x="5610771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1183;p41">
            <a:extLst>
              <a:ext uri="{FF2B5EF4-FFF2-40B4-BE49-F238E27FC236}">
                <a16:creationId xmlns:a16="http://schemas.microsoft.com/office/drawing/2014/main" id="{6C67F820-55D3-4185-BCE0-59DBC3B6F5E3}"/>
              </a:ext>
            </a:extLst>
          </p:cNvPr>
          <p:cNvSpPr txBox="1">
            <a:spLocks/>
          </p:cNvSpPr>
          <p:nvPr/>
        </p:nvSpPr>
        <p:spPr>
          <a:xfrm>
            <a:off x="2785015" y="3258482"/>
            <a:ext cx="104313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0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hadow"/>
              <a:buNone/>
              <a:defRPr sz="28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pPr algn="ctr"/>
            <a:r>
              <a:rPr lang="en-US" sz="1400" b="1" dirty="0"/>
              <a:t>Processing</a:t>
            </a: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0A0973B2-68BB-43ED-BAC0-310EAB77F3AF}"/>
              </a:ext>
            </a:extLst>
          </p:cNvPr>
          <p:cNvSpPr/>
          <p:nvPr/>
        </p:nvSpPr>
        <p:spPr>
          <a:xfrm>
            <a:off x="5917784" y="3983178"/>
            <a:ext cx="1252885" cy="4303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Shipped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Approved</a:t>
            </a: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0536D381-6AED-4D4A-AF56-59DB328FDBD7}"/>
              </a:ext>
            </a:extLst>
          </p:cNvPr>
          <p:cNvSpPr/>
          <p:nvPr/>
        </p:nvSpPr>
        <p:spPr>
          <a:xfrm>
            <a:off x="2556182" y="3976332"/>
            <a:ext cx="1307035" cy="5386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Processing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ApprovedForDelayedPayment</a:t>
            </a:r>
            <a:endParaRPr lang="en-US" sz="800" dirty="0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69512C-F8F3-42DE-A95A-EE0E7986B728}"/>
              </a:ext>
            </a:extLst>
          </p:cNvPr>
          <p:cNvSpPr/>
          <p:nvPr/>
        </p:nvSpPr>
        <p:spPr>
          <a:xfrm>
            <a:off x="4215671" y="3959572"/>
            <a:ext cx="1307035" cy="5386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Status - </a:t>
            </a:r>
            <a:r>
              <a:rPr lang="en-US" sz="900" dirty="0">
                <a:solidFill>
                  <a:srgbClr val="A31515"/>
                </a:solidFill>
                <a:latin typeface="Cascadia Mono" panose="020B0609020000020004" pitchFamily="49" charset="0"/>
              </a:rPr>
              <a:t>Shipped</a:t>
            </a:r>
            <a:endParaRPr lang="en-US" sz="800" dirty="0"/>
          </a:p>
          <a:p>
            <a:pPr algn="ctr"/>
            <a:r>
              <a:rPr lang="en-US" sz="800" dirty="0"/>
              <a:t>Payment - 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ApprovedForDelayedPayment</a:t>
            </a:r>
            <a:endParaRPr lang="en-US" sz="800" dirty="0"/>
          </a:p>
        </p:txBody>
      </p:sp>
      <p:grpSp>
        <p:nvGrpSpPr>
          <p:cNvPr id="374" name="Google Shape;1756;p55">
            <a:extLst>
              <a:ext uri="{FF2B5EF4-FFF2-40B4-BE49-F238E27FC236}">
                <a16:creationId xmlns:a16="http://schemas.microsoft.com/office/drawing/2014/main" id="{BA38F411-FC39-47C5-8A18-697BD7BB162D}"/>
              </a:ext>
            </a:extLst>
          </p:cNvPr>
          <p:cNvGrpSpPr/>
          <p:nvPr/>
        </p:nvGrpSpPr>
        <p:grpSpPr>
          <a:xfrm>
            <a:off x="7384694" y="3109557"/>
            <a:ext cx="1725568" cy="743751"/>
            <a:chOff x="3514751" y="3957175"/>
            <a:chExt cx="921874" cy="502125"/>
          </a:xfrm>
          <a:solidFill>
            <a:srgbClr val="7030A0"/>
          </a:solidFill>
        </p:grpSpPr>
        <p:sp>
          <p:nvSpPr>
            <p:cNvPr id="375" name="Google Shape;1757;p55">
              <a:extLst>
                <a:ext uri="{FF2B5EF4-FFF2-40B4-BE49-F238E27FC236}">
                  <a16:creationId xmlns:a16="http://schemas.microsoft.com/office/drawing/2014/main" id="{FE0E0DE3-B447-4785-B1A1-FFCB751E3A86}"/>
                </a:ext>
              </a:extLst>
            </p:cNvPr>
            <p:cNvSpPr/>
            <p:nvPr/>
          </p:nvSpPr>
          <p:spPr>
            <a:xfrm>
              <a:off x="3516050" y="3961975"/>
              <a:ext cx="870750" cy="495450"/>
            </a:xfrm>
            <a:custGeom>
              <a:avLst/>
              <a:gdLst/>
              <a:ahLst/>
              <a:cxnLst/>
              <a:rect l="l" t="t" r="r" b="b"/>
              <a:pathLst>
                <a:path w="34830" h="19818" extrusionOk="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1758;p55">
              <a:extLst>
                <a:ext uri="{FF2B5EF4-FFF2-40B4-BE49-F238E27FC236}">
                  <a16:creationId xmlns:a16="http://schemas.microsoft.com/office/drawing/2014/main" id="{FD005DB3-A217-410C-ABEC-3E378B210661}"/>
                </a:ext>
              </a:extLst>
            </p:cNvPr>
            <p:cNvSpPr/>
            <p:nvPr/>
          </p:nvSpPr>
          <p:spPr>
            <a:xfrm>
              <a:off x="3790275" y="3957175"/>
              <a:ext cx="646350" cy="502125"/>
            </a:xfrm>
            <a:custGeom>
              <a:avLst/>
              <a:gdLst/>
              <a:ahLst/>
              <a:cxnLst/>
              <a:rect l="l" t="t" r="r" b="b"/>
              <a:pathLst>
                <a:path w="25854" h="20085" fill="none" extrusionOk="0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759;p55">
              <a:extLst>
                <a:ext uri="{FF2B5EF4-FFF2-40B4-BE49-F238E27FC236}">
                  <a16:creationId xmlns:a16="http://schemas.microsoft.com/office/drawing/2014/main" id="{94B4F6A2-A231-458A-B43C-1670C6E5791A}"/>
                </a:ext>
              </a:extLst>
            </p:cNvPr>
            <p:cNvSpPr/>
            <p:nvPr/>
          </p:nvSpPr>
          <p:spPr>
            <a:xfrm>
              <a:off x="3516050" y="4156025"/>
              <a:ext cx="283775" cy="133875"/>
            </a:xfrm>
            <a:custGeom>
              <a:avLst/>
              <a:gdLst/>
              <a:ahLst/>
              <a:cxnLst/>
              <a:rect l="l" t="t" r="r" b="b"/>
              <a:pathLst>
                <a:path w="11351" h="5355" fill="none" extrusionOk="0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760;p55">
              <a:extLst>
                <a:ext uri="{FF2B5EF4-FFF2-40B4-BE49-F238E27FC236}">
                  <a16:creationId xmlns:a16="http://schemas.microsoft.com/office/drawing/2014/main" id="{1A6C58B5-A8A7-4905-8836-9145E75BA7B6}"/>
                </a:ext>
              </a:extLst>
            </p:cNvPr>
            <p:cNvSpPr/>
            <p:nvPr/>
          </p:nvSpPr>
          <p:spPr>
            <a:xfrm>
              <a:off x="3514751" y="4276025"/>
              <a:ext cx="287675" cy="15175"/>
            </a:xfrm>
            <a:custGeom>
              <a:avLst/>
              <a:gdLst/>
              <a:ahLst/>
              <a:cxnLst/>
              <a:rect l="l" t="t" r="r" b="b"/>
              <a:pathLst>
                <a:path w="11507" h="607" fill="none" extrusionOk="0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761;p55">
              <a:extLst>
                <a:ext uri="{FF2B5EF4-FFF2-40B4-BE49-F238E27FC236}">
                  <a16:creationId xmlns:a16="http://schemas.microsoft.com/office/drawing/2014/main" id="{1CA00EC7-BBFD-45D2-B45E-8B68280C843F}"/>
                </a:ext>
              </a:extLst>
            </p:cNvPr>
            <p:cNvSpPr/>
            <p:nvPr/>
          </p:nvSpPr>
          <p:spPr>
            <a:xfrm>
              <a:off x="4255950" y="3965850"/>
              <a:ext cx="130850" cy="491275"/>
            </a:xfrm>
            <a:custGeom>
              <a:avLst/>
              <a:gdLst/>
              <a:ahLst/>
              <a:cxnLst/>
              <a:rect l="l" t="t" r="r" b="b"/>
              <a:pathLst>
                <a:path w="5234" h="19651" fill="none" extrusionOk="0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762;p55">
              <a:extLst>
                <a:ext uri="{FF2B5EF4-FFF2-40B4-BE49-F238E27FC236}">
                  <a16:creationId xmlns:a16="http://schemas.microsoft.com/office/drawing/2014/main" id="{53C8711C-E207-45F3-994F-2C7DC53B2B16}"/>
                </a:ext>
              </a:extLst>
            </p:cNvPr>
            <p:cNvSpPr/>
            <p:nvPr/>
          </p:nvSpPr>
          <p:spPr>
            <a:xfrm>
              <a:off x="4386775" y="4203675"/>
              <a:ext cx="46825" cy="900"/>
            </a:xfrm>
            <a:custGeom>
              <a:avLst/>
              <a:gdLst/>
              <a:ahLst/>
              <a:cxnLst/>
              <a:rect l="l" t="t" r="r" b="b"/>
              <a:pathLst>
                <a:path w="1873" h="36" fill="none" extrusionOk="0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763;p55">
              <a:extLst>
                <a:ext uri="{FF2B5EF4-FFF2-40B4-BE49-F238E27FC236}">
                  <a16:creationId xmlns:a16="http://schemas.microsoft.com/office/drawing/2014/main" id="{F7642B9F-EC2D-4363-94C5-BE8A24EC556A}"/>
                </a:ext>
              </a:extLst>
            </p:cNvPr>
            <p:cNvSpPr/>
            <p:nvPr/>
          </p:nvSpPr>
          <p:spPr>
            <a:xfrm>
              <a:off x="4386350" y="4262150"/>
              <a:ext cx="46375" cy="1325"/>
            </a:xfrm>
            <a:custGeom>
              <a:avLst/>
              <a:gdLst/>
              <a:ahLst/>
              <a:cxnLst/>
              <a:rect l="l" t="t" r="r" b="b"/>
              <a:pathLst>
                <a:path w="1855" h="53" fill="none" extrusionOk="0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764;p55">
              <a:extLst>
                <a:ext uri="{FF2B5EF4-FFF2-40B4-BE49-F238E27FC236}">
                  <a16:creationId xmlns:a16="http://schemas.microsoft.com/office/drawing/2014/main" id="{4ADCA437-A6C0-4C5D-84F1-8909DEDB31A0}"/>
                </a:ext>
              </a:extLst>
            </p:cNvPr>
            <p:cNvSpPr/>
            <p:nvPr/>
          </p:nvSpPr>
          <p:spPr>
            <a:xfrm>
              <a:off x="4386350" y="4143450"/>
              <a:ext cx="47250" cy="8275"/>
            </a:xfrm>
            <a:custGeom>
              <a:avLst/>
              <a:gdLst/>
              <a:ahLst/>
              <a:cxnLst/>
              <a:rect l="l" t="t" r="r" b="b"/>
              <a:pathLst>
                <a:path w="1890" h="331" fill="none" extrusionOk="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765;p55">
              <a:extLst>
                <a:ext uri="{FF2B5EF4-FFF2-40B4-BE49-F238E27FC236}">
                  <a16:creationId xmlns:a16="http://schemas.microsoft.com/office/drawing/2014/main" id="{A9F84E99-5517-47E3-8608-ED26596FBF0A}"/>
                </a:ext>
              </a:extLst>
            </p:cNvPr>
            <p:cNvSpPr/>
            <p:nvPr/>
          </p:nvSpPr>
          <p:spPr>
            <a:xfrm>
              <a:off x="4386350" y="4088000"/>
              <a:ext cx="42925" cy="4800"/>
            </a:xfrm>
            <a:custGeom>
              <a:avLst/>
              <a:gdLst/>
              <a:ahLst/>
              <a:cxnLst/>
              <a:rect l="l" t="t" r="r" b="b"/>
              <a:pathLst>
                <a:path w="1717" h="192" fill="none" extrusionOk="0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766;p55">
              <a:extLst>
                <a:ext uri="{FF2B5EF4-FFF2-40B4-BE49-F238E27FC236}">
                  <a16:creationId xmlns:a16="http://schemas.microsoft.com/office/drawing/2014/main" id="{ADADA727-3E5A-4CB6-8E1F-463C14044CA5}"/>
                </a:ext>
              </a:extLst>
            </p:cNvPr>
            <p:cNvSpPr/>
            <p:nvPr/>
          </p:nvSpPr>
          <p:spPr>
            <a:xfrm>
              <a:off x="4374650" y="4039500"/>
              <a:ext cx="48550" cy="6075"/>
            </a:xfrm>
            <a:custGeom>
              <a:avLst/>
              <a:gdLst/>
              <a:ahLst/>
              <a:cxnLst/>
              <a:rect l="l" t="t" r="r" b="b"/>
              <a:pathLst>
                <a:path w="1942" h="243" fill="none" extrusionOk="0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767;p55">
              <a:extLst>
                <a:ext uri="{FF2B5EF4-FFF2-40B4-BE49-F238E27FC236}">
                  <a16:creationId xmlns:a16="http://schemas.microsoft.com/office/drawing/2014/main" id="{B9B4BFD6-3937-428E-AA59-0769418E690A}"/>
                </a:ext>
              </a:extLst>
            </p:cNvPr>
            <p:cNvSpPr/>
            <p:nvPr/>
          </p:nvSpPr>
          <p:spPr>
            <a:xfrm>
              <a:off x="4342600" y="4001800"/>
              <a:ext cx="54175" cy="2200"/>
            </a:xfrm>
            <a:custGeom>
              <a:avLst/>
              <a:gdLst/>
              <a:ahLst/>
              <a:cxnLst/>
              <a:rect l="l" t="t" r="r" b="b"/>
              <a:pathLst>
                <a:path w="2167" h="88" fill="none" extrusionOk="0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768;p55">
              <a:extLst>
                <a:ext uri="{FF2B5EF4-FFF2-40B4-BE49-F238E27FC236}">
                  <a16:creationId xmlns:a16="http://schemas.microsoft.com/office/drawing/2014/main" id="{8CDF7361-9DAD-49D7-AED9-70C16C326F9B}"/>
                </a:ext>
              </a:extLst>
            </p:cNvPr>
            <p:cNvSpPr/>
            <p:nvPr/>
          </p:nvSpPr>
          <p:spPr>
            <a:xfrm>
              <a:off x="4380725" y="4312850"/>
              <a:ext cx="47250" cy="4775"/>
            </a:xfrm>
            <a:custGeom>
              <a:avLst/>
              <a:gdLst/>
              <a:ahLst/>
              <a:cxnLst/>
              <a:rect l="l" t="t" r="r" b="b"/>
              <a:pathLst>
                <a:path w="1890" h="191" fill="none" extrusionOk="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769;p55">
              <a:extLst>
                <a:ext uri="{FF2B5EF4-FFF2-40B4-BE49-F238E27FC236}">
                  <a16:creationId xmlns:a16="http://schemas.microsoft.com/office/drawing/2014/main" id="{1589AD3B-EAE8-4914-84B8-7A304308458A}"/>
                </a:ext>
              </a:extLst>
            </p:cNvPr>
            <p:cNvSpPr/>
            <p:nvPr/>
          </p:nvSpPr>
          <p:spPr>
            <a:xfrm>
              <a:off x="4374650" y="4362650"/>
              <a:ext cx="39450" cy="3500"/>
            </a:xfrm>
            <a:custGeom>
              <a:avLst/>
              <a:gdLst/>
              <a:ahLst/>
              <a:cxnLst/>
              <a:rect l="l" t="t" r="r" b="b"/>
              <a:pathLst>
                <a:path w="1578" h="140" fill="none" extrusionOk="0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770;p55">
              <a:extLst>
                <a:ext uri="{FF2B5EF4-FFF2-40B4-BE49-F238E27FC236}">
                  <a16:creationId xmlns:a16="http://schemas.microsoft.com/office/drawing/2014/main" id="{2A1A5A57-C7FF-4420-A82C-88D268685070}"/>
                </a:ext>
              </a:extLst>
            </p:cNvPr>
            <p:cNvSpPr/>
            <p:nvPr/>
          </p:nvSpPr>
          <p:spPr>
            <a:xfrm>
              <a:off x="4342600" y="4409000"/>
              <a:ext cx="48550" cy="2200"/>
            </a:xfrm>
            <a:custGeom>
              <a:avLst/>
              <a:gdLst/>
              <a:ahLst/>
              <a:cxnLst/>
              <a:rect l="l" t="t" r="r" b="b"/>
              <a:pathLst>
                <a:path w="1942" h="88" fill="none" extrusionOk="0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B44DF2-079B-467D-A77F-5EE40E8F37BF}"/>
              </a:ext>
            </a:extLst>
          </p:cNvPr>
          <p:cNvSpPr txBox="1"/>
          <p:nvPr/>
        </p:nvSpPr>
        <p:spPr>
          <a:xfrm>
            <a:off x="7956873" y="3283031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</a:rPr>
              <a:t>Company have 30days </a:t>
            </a:r>
          </a:p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</a:rPr>
              <a:t>to make payment </a:t>
            </a:r>
          </a:p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</a:rPr>
              <a:t>after order is shipped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6DD4FE-1F95-45D9-80B2-61AFC0017492}"/>
              </a:ext>
            </a:extLst>
          </p:cNvPr>
          <p:cNvSpPr/>
          <p:nvPr/>
        </p:nvSpPr>
        <p:spPr>
          <a:xfrm>
            <a:off x="3927231" y="1101220"/>
            <a:ext cx="3458715" cy="156128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E4339F7A-FF60-405A-BA1C-0623143BFDA7}"/>
              </a:ext>
            </a:extLst>
          </p:cNvPr>
          <p:cNvSpPr/>
          <p:nvPr/>
        </p:nvSpPr>
        <p:spPr>
          <a:xfrm>
            <a:off x="2432686" y="3092621"/>
            <a:ext cx="3275480" cy="156128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/>
      <p:bldP spid="1126" grpId="0" animBg="1"/>
      <p:bldP spid="235" grpId="0"/>
      <p:bldP spid="9" grpId="0" animBg="1"/>
      <p:bldP spid="236" grpId="0" animBg="1"/>
      <p:bldP spid="254" grpId="0"/>
      <p:bldP spid="273" grpId="0" animBg="1"/>
      <p:bldP spid="290" grpId="0"/>
      <p:bldP spid="291" grpId="0" animBg="1"/>
      <p:bldP spid="292" grpId="0" animBg="1"/>
      <p:bldP spid="293" grpId="0" animBg="1"/>
      <p:bldP spid="310" grpId="0"/>
      <p:bldP spid="330" grpId="0"/>
      <p:bldP spid="331" grpId="0" animBg="1"/>
      <p:bldP spid="350" grpId="0"/>
      <p:bldP spid="351" grpId="0" animBg="1"/>
      <p:bldP spid="368" grpId="0"/>
      <p:bldP spid="370" grpId="0" animBg="1"/>
      <p:bldP spid="371" grpId="0" animBg="1"/>
      <p:bldP spid="372" grpId="0" animBg="1"/>
      <p:bldP spid="16" grpId="0"/>
      <p:bldP spid="1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INJECTION</a:t>
            </a:r>
            <a:endParaRPr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62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28"/>
          <p:cNvGrpSpPr/>
          <p:nvPr/>
        </p:nvGrpSpPr>
        <p:grpSpPr>
          <a:xfrm>
            <a:off x="1005707" y="3254094"/>
            <a:ext cx="851384" cy="835187"/>
            <a:chOff x="5928525" y="2460925"/>
            <a:chExt cx="432350" cy="424125"/>
          </a:xfrm>
        </p:grpSpPr>
        <p:sp>
          <p:nvSpPr>
            <p:cNvPr id="547" name="Google Shape;547;p28"/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28"/>
          <p:cNvGrpSpPr/>
          <p:nvPr/>
        </p:nvGrpSpPr>
        <p:grpSpPr>
          <a:xfrm>
            <a:off x="1010838" y="1889252"/>
            <a:ext cx="851384" cy="835187"/>
            <a:chOff x="5928525" y="2460925"/>
            <a:chExt cx="432350" cy="424125"/>
          </a:xfrm>
        </p:grpSpPr>
        <p:sp>
          <p:nvSpPr>
            <p:cNvPr id="562" name="Google Shape;562;p28"/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9AB935-9A0F-45C0-8F53-1297E484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89" y="3422611"/>
            <a:ext cx="445972" cy="445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9C86C-C39E-4BEC-AEC1-B5AA64F5F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19" y="2057769"/>
            <a:ext cx="465443" cy="465443"/>
          </a:xfrm>
          <a:prstGeom prst="rect">
            <a:avLst/>
          </a:prstGeom>
        </p:spPr>
      </p:pic>
      <p:sp>
        <p:nvSpPr>
          <p:cNvPr id="114" name="Google Shape;595;p28">
            <a:extLst>
              <a:ext uri="{FF2B5EF4-FFF2-40B4-BE49-F238E27FC236}">
                <a16:creationId xmlns:a16="http://schemas.microsoft.com/office/drawing/2014/main" id="{F4711FE0-4FCC-4FB6-8860-FD89703F8B15}"/>
              </a:ext>
            </a:extLst>
          </p:cNvPr>
          <p:cNvSpPr txBox="1">
            <a:spLocks/>
          </p:cNvSpPr>
          <p:nvPr/>
        </p:nvSpPr>
        <p:spPr>
          <a:xfrm>
            <a:off x="885619" y="1590009"/>
            <a:ext cx="1021800" cy="35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sz="1600" dirty="0"/>
              <a:t>Email</a:t>
            </a:r>
          </a:p>
        </p:txBody>
      </p:sp>
      <p:sp>
        <p:nvSpPr>
          <p:cNvPr id="115" name="Google Shape;595;p28">
            <a:extLst>
              <a:ext uri="{FF2B5EF4-FFF2-40B4-BE49-F238E27FC236}">
                <a16:creationId xmlns:a16="http://schemas.microsoft.com/office/drawing/2014/main" id="{C1392821-BB78-48CF-80DF-3F653FAADF2B}"/>
              </a:ext>
            </a:extLst>
          </p:cNvPr>
          <p:cNvSpPr txBox="1">
            <a:spLocks/>
          </p:cNvSpPr>
          <p:nvPr/>
        </p:nvSpPr>
        <p:spPr>
          <a:xfrm>
            <a:off x="975156" y="4136655"/>
            <a:ext cx="1021800" cy="35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sz="1600" dirty="0"/>
              <a:t>Database</a:t>
            </a:r>
          </a:p>
        </p:txBody>
      </p:sp>
      <p:sp>
        <p:nvSpPr>
          <p:cNvPr id="124" name="Google Shape;1126;p41">
            <a:extLst>
              <a:ext uri="{FF2B5EF4-FFF2-40B4-BE49-F238E27FC236}">
                <a16:creationId xmlns:a16="http://schemas.microsoft.com/office/drawing/2014/main" id="{B6EFDE75-89C1-4523-BF5F-F63CDBD53655}"/>
              </a:ext>
            </a:extLst>
          </p:cNvPr>
          <p:cNvSpPr/>
          <p:nvPr/>
        </p:nvSpPr>
        <p:spPr>
          <a:xfrm rot="5400000">
            <a:off x="7845070" y="1655561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E913C47-815B-4658-9387-DEA8E6A35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624" y="4021245"/>
            <a:ext cx="1042657" cy="1042657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EEB0832-A4BF-45D4-90F5-A39AC2E2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85" y="1333563"/>
            <a:ext cx="1042657" cy="104265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DBE323CD-DD36-4BB8-927C-E453A9479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624" y="2677404"/>
            <a:ext cx="1042657" cy="10426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1EBE81-1562-4847-8418-3278386979A6}"/>
              </a:ext>
            </a:extLst>
          </p:cNvPr>
          <p:cNvCxnSpPr>
            <a:cxnSpLocks/>
          </p:cNvCxnSpPr>
          <p:nvPr/>
        </p:nvCxnSpPr>
        <p:spPr>
          <a:xfrm>
            <a:off x="1885133" y="2329735"/>
            <a:ext cx="3753592" cy="9055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F7034-06E5-45C5-AE2C-964FDCAEC572}"/>
              </a:ext>
            </a:extLst>
          </p:cNvPr>
          <p:cNvCxnSpPr>
            <a:cxnSpLocks/>
          </p:cNvCxnSpPr>
          <p:nvPr/>
        </p:nvCxnSpPr>
        <p:spPr>
          <a:xfrm>
            <a:off x="2318080" y="2737422"/>
            <a:ext cx="3320645" cy="0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FEA99B-0B2C-4E77-856F-4AE86F4CC179}"/>
              </a:ext>
            </a:extLst>
          </p:cNvPr>
          <p:cNvCxnSpPr>
            <a:cxnSpLocks/>
          </p:cNvCxnSpPr>
          <p:nvPr/>
        </p:nvCxnSpPr>
        <p:spPr>
          <a:xfrm>
            <a:off x="2318080" y="4064050"/>
            <a:ext cx="3326995" cy="30744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320454-4B08-45F8-94F3-ABAD0E252AAD}"/>
              </a:ext>
            </a:extLst>
          </p:cNvPr>
          <p:cNvSpPr txBox="1"/>
          <p:nvPr/>
        </p:nvSpPr>
        <p:spPr>
          <a:xfrm>
            <a:off x="4026285" y="2077461"/>
            <a:ext cx="1701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en-US" sz="900" dirty="0"/>
              <a:t> </a:t>
            </a:r>
            <a:r>
              <a:rPr lang="en-US" sz="900" dirty="0" err="1">
                <a:solidFill>
                  <a:srgbClr val="FF3399"/>
                </a:solidFill>
              </a:rPr>
              <a:t>emailObj</a:t>
            </a:r>
            <a:r>
              <a:rPr lang="en-US" sz="900" dirty="0"/>
              <a:t> = new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en-US" sz="900" dirty="0"/>
              <a:t>()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0F6FC65-35E9-4C5B-AF30-564C94849197}"/>
              </a:ext>
            </a:extLst>
          </p:cNvPr>
          <p:cNvSpPr txBox="1"/>
          <p:nvPr/>
        </p:nvSpPr>
        <p:spPr>
          <a:xfrm>
            <a:off x="4039059" y="2727409"/>
            <a:ext cx="1701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en-US" sz="900" dirty="0"/>
              <a:t> </a:t>
            </a:r>
            <a:r>
              <a:rPr lang="en-US" sz="900" dirty="0" err="1">
                <a:solidFill>
                  <a:srgbClr val="FF3399"/>
                </a:solidFill>
              </a:rPr>
              <a:t>emailObj</a:t>
            </a:r>
            <a:r>
              <a:rPr lang="en-US" sz="900" dirty="0"/>
              <a:t> = new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en-US" sz="900" dirty="0"/>
              <a:t>()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89FAA8-841E-462A-BD59-06ACEB00FF44}"/>
              </a:ext>
            </a:extLst>
          </p:cNvPr>
          <p:cNvSpPr txBox="1"/>
          <p:nvPr/>
        </p:nvSpPr>
        <p:spPr>
          <a:xfrm>
            <a:off x="4039060" y="4059021"/>
            <a:ext cx="1701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en-US" sz="900" dirty="0"/>
              <a:t> </a:t>
            </a:r>
            <a:r>
              <a:rPr lang="en-US" sz="900" dirty="0" err="1">
                <a:solidFill>
                  <a:srgbClr val="FF3399"/>
                </a:solidFill>
              </a:rPr>
              <a:t>emailObj</a:t>
            </a:r>
            <a:r>
              <a:rPr lang="en-US" sz="900" dirty="0"/>
              <a:t> = new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en-US" sz="900" dirty="0"/>
              <a:t>()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97CAA-32FF-4A73-A6B9-68444CE93448}"/>
              </a:ext>
            </a:extLst>
          </p:cNvPr>
          <p:cNvCxnSpPr>
            <a:cxnSpLocks/>
          </p:cNvCxnSpPr>
          <p:nvPr/>
        </p:nvCxnSpPr>
        <p:spPr>
          <a:xfrm flipV="1">
            <a:off x="1866335" y="3645597"/>
            <a:ext cx="3796250" cy="1203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A3081272-CBC5-455E-BD97-783FF426556D}"/>
              </a:ext>
            </a:extLst>
          </p:cNvPr>
          <p:cNvSpPr txBox="1"/>
          <p:nvPr/>
        </p:nvSpPr>
        <p:spPr>
          <a:xfrm>
            <a:off x="4458930" y="1457058"/>
            <a:ext cx="12715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900" dirty="0"/>
              <a:t> </a:t>
            </a:r>
            <a:r>
              <a:rPr lang="en-US" sz="900" dirty="0" err="1">
                <a:solidFill>
                  <a:srgbClr val="00B050"/>
                </a:solidFill>
              </a:rPr>
              <a:t>dbObj</a:t>
            </a:r>
            <a:r>
              <a:rPr lang="en-US" sz="900" dirty="0"/>
              <a:t> = new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900" dirty="0"/>
              <a:t>()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5AAC844-AD80-4D0F-9EAD-8F69C8F881AC}"/>
              </a:ext>
            </a:extLst>
          </p:cNvPr>
          <p:cNvSpPr txBox="1"/>
          <p:nvPr/>
        </p:nvSpPr>
        <p:spPr>
          <a:xfrm>
            <a:off x="4478838" y="3411277"/>
            <a:ext cx="12715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900" dirty="0"/>
              <a:t> </a:t>
            </a:r>
            <a:r>
              <a:rPr lang="en-US" sz="900" dirty="0" err="1">
                <a:solidFill>
                  <a:srgbClr val="00B050"/>
                </a:solidFill>
              </a:rPr>
              <a:t>dbObj</a:t>
            </a:r>
            <a:r>
              <a:rPr lang="en-US" sz="900" dirty="0"/>
              <a:t> = new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900" dirty="0"/>
              <a:t>()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75D0925-95C5-45AD-B9B6-88847E963606}"/>
              </a:ext>
            </a:extLst>
          </p:cNvPr>
          <p:cNvSpPr txBox="1"/>
          <p:nvPr/>
        </p:nvSpPr>
        <p:spPr>
          <a:xfrm>
            <a:off x="4420136" y="4497143"/>
            <a:ext cx="12715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900" dirty="0"/>
              <a:t> </a:t>
            </a:r>
            <a:r>
              <a:rPr lang="en-US" sz="900" dirty="0" err="1">
                <a:solidFill>
                  <a:srgbClr val="00B050"/>
                </a:solidFill>
              </a:rPr>
              <a:t>dbObj</a:t>
            </a:r>
            <a:r>
              <a:rPr lang="en-US" sz="900" dirty="0"/>
              <a:t> = new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en-US" sz="900" dirty="0"/>
              <a:t>()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93A35E-9611-437A-B200-EDA3E1354860}"/>
              </a:ext>
            </a:extLst>
          </p:cNvPr>
          <p:cNvCxnSpPr/>
          <p:nvPr/>
        </p:nvCxnSpPr>
        <p:spPr>
          <a:xfrm flipV="1">
            <a:off x="2319350" y="2338761"/>
            <a:ext cx="0" cy="1726559"/>
          </a:xfrm>
          <a:prstGeom prst="line">
            <a:avLst/>
          </a:prstGeom>
          <a:ln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125BE7-BA3F-44D0-AB24-2129521EE452}"/>
              </a:ext>
            </a:extLst>
          </p:cNvPr>
          <p:cNvCxnSpPr>
            <a:cxnSpLocks/>
          </p:cNvCxnSpPr>
          <p:nvPr/>
        </p:nvCxnSpPr>
        <p:spPr>
          <a:xfrm>
            <a:off x="2092843" y="1458190"/>
            <a:ext cx="355914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0532515-2B05-4684-8EB7-E815D1A7A0A7}"/>
              </a:ext>
            </a:extLst>
          </p:cNvPr>
          <p:cNvCxnSpPr>
            <a:cxnSpLocks/>
          </p:cNvCxnSpPr>
          <p:nvPr/>
        </p:nvCxnSpPr>
        <p:spPr>
          <a:xfrm>
            <a:off x="2092843" y="4719550"/>
            <a:ext cx="358678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5D5B6D6-B0B6-446A-823F-EB56C6E3CC85}"/>
              </a:ext>
            </a:extLst>
          </p:cNvPr>
          <p:cNvCxnSpPr>
            <a:cxnSpLocks/>
          </p:cNvCxnSpPr>
          <p:nvPr/>
        </p:nvCxnSpPr>
        <p:spPr>
          <a:xfrm flipV="1">
            <a:off x="2097154" y="1453151"/>
            <a:ext cx="0" cy="32663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32C633-7C08-4F83-B7F5-B5CC99066F1D}"/>
              </a:ext>
            </a:extLst>
          </p:cNvPr>
          <p:cNvSpPr txBox="1"/>
          <p:nvPr/>
        </p:nvSpPr>
        <p:spPr>
          <a:xfrm>
            <a:off x="5902633" y="1147734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F7EFF5-562D-4EE3-B4A7-9E84B5369057}"/>
              </a:ext>
            </a:extLst>
          </p:cNvPr>
          <p:cNvSpPr txBox="1"/>
          <p:nvPr/>
        </p:nvSpPr>
        <p:spPr>
          <a:xfrm>
            <a:off x="5905854" y="2477895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7756AD-DB39-41D8-A8D5-D1F86E3D17E4}"/>
              </a:ext>
            </a:extLst>
          </p:cNvPr>
          <p:cNvSpPr txBox="1"/>
          <p:nvPr/>
        </p:nvSpPr>
        <p:spPr>
          <a:xfrm>
            <a:off x="5885594" y="3821807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3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3D6ADC-05CB-ACE8-C48C-36A34353866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12614" y="441318"/>
            <a:ext cx="3062697" cy="389414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out DP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97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22" grpId="0"/>
      <p:bldP spid="151" grpId="0"/>
      <p:bldP spid="152" grpId="0"/>
      <p:bldP spid="164" grpId="0"/>
      <p:bldP spid="166" grpId="0"/>
      <p:bldP spid="167" grpId="0"/>
      <p:bldP spid="2" grpId="0"/>
      <p:bldP spid="73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28"/>
          <p:cNvGrpSpPr/>
          <p:nvPr/>
        </p:nvGrpSpPr>
        <p:grpSpPr>
          <a:xfrm>
            <a:off x="1005707" y="3254094"/>
            <a:ext cx="851384" cy="835187"/>
            <a:chOff x="5928525" y="2460925"/>
            <a:chExt cx="432350" cy="424125"/>
          </a:xfrm>
        </p:grpSpPr>
        <p:sp>
          <p:nvSpPr>
            <p:cNvPr id="547" name="Google Shape;547;p28"/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28"/>
          <p:cNvGrpSpPr/>
          <p:nvPr/>
        </p:nvGrpSpPr>
        <p:grpSpPr>
          <a:xfrm>
            <a:off x="1010838" y="1889252"/>
            <a:ext cx="851384" cy="835187"/>
            <a:chOff x="5928525" y="2460925"/>
            <a:chExt cx="432350" cy="424125"/>
          </a:xfrm>
        </p:grpSpPr>
        <p:sp>
          <p:nvSpPr>
            <p:cNvPr id="562" name="Google Shape;562;p28"/>
            <p:cNvSpPr/>
            <p:nvPr/>
          </p:nvSpPr>
          <p:spPr>
            <a:xfrm>
              <a:off x="5928525" y="2463250"/>
              <a:ext cx="370850" cy="387250"/>
            </a:xfrm>
            <a:custGeom>
              <a:avLst/>
              <a:gdLst/>
              <a:ahLst/>
              <a:cxnLst/>
              <a:rect l="l" t="t" r="r" b="b"/>
              <a:pathLst>
                <a:path w="14834" h="15490" extrusionOk="0">
                  <a:moveTo>
                    <a:pt x="8267" y="1"/>
                  </a:moveTo>
                  <a:cubicBezTo>
                    <a:pt x="6410" y="1"/>
                    <a:pt x="4556" y="640"/>
                    <a:pt x="3362" y="1640"/>
                  </a:cubicBezTo>
                  <a:cubicBezTo>
                    <a:pt x="3293" y="1675"/>
                    <a:pt x="3189" y="1814"/>
                    <a:pt x="3120" y="1848"/>
                  </a:cubicBezTo>
                  <a:cubicBezTo>
                    <a:pt x="867" y="3373"/>
                    <a:pt x="0" y="6440"/>
                    <a:pt x="156" y="9143"/>
                  </a:cubicBezTo>
                  <a:cubicBezTo>
                    <a:pt x="243" y="11812"/>
                    <a:pt x="1699" y="13978"/>
                    <a:pt x="3951" y="14948"/>
                  </a:cubicBezTo>
                  <a:cubicBezTo>
                    <a:pt x="4506" y="15174"/>
                    <a:pt x="5095" y="15330"/>
                    <a:pt x="5684" y="15416"/>
                  </a:cubicBezTo>
                  <a:cubicBezTo>
                    <a:pt x="6036" y="15465"/>
                    <a:pt x="6391" y="15489"/>
                    <a:pt x="6746" y="15489"/>
                  </a:cubicBezTo>
                  <a:cubicBezTo>
                    <a:pt x="7649" y="15489"/>
                    <a:pt x="8551" y="15334"/>
                    <a:pt x="9410" y="15035"/>
                  </a:cubicBezTo>
                  <a:cubicBezTo>
                    <a:pt x="10120" y="14792"/>
                    <a:pt x="10796" y="14446"/>
                    <a:pt x="11402" y="14013"/>
                  </a:cubicBezTo>
                  <a:cubicBezTo>
                    <a:pt x="11957" y="13631"/>
                    <a:pt x="12459" y="13181"/>
                    <a:pt x="12893" y="12678"/>
                  </a:cubicBezTo>
                  <a:cubicBezTo>
                    <a:pt x="13378" y="12124"/>
                    <a:pt x="13794" y="11483"/>
                    <a:pt x="14088" y="10807"/>
                  </a:cubicBezTo>
                  <a:cubicBezTo>
                    <a:pt x="14140" y="10686"/>
                    <a:pt x="14192" y="10564"/>
                    <a:pt x="14244" y="10443"/>
                  </a:cubicBezTo>
                  <a:cubicBezTo>
                    <a:pt x="14435" y="9941"/>
                    <a:pt x="14573" y="9421"/>
                    <a:pt x="14660" y="8884"/>
                  </a:cubicBezTo>
                  <a:cubicBezTo>
                    <a:pt x="14799" y="8138"/>
                    <a:pt x="14833" y="7376"/>
                    <a:pt x="14781" y="6614"/>
                  </a:cubicBezTo>
                  <a:cubicBezTo>
                    <a:pt x="14747" y="6076"/>
                    <a:pt x="14660" y="5522"/>
                    <a:pt x="14521" y="5002"/>
                  </a:cubicBezTo>
                  <a:cubicBezTo>
                    <a:pt x="14400" y="4499"/>
                    <a:pt x="14227" y="4014"/>
                    <a:pt x="14002" y="3546"/>
                  </a:cubicBezTo>
                  <a:cubicBezTo>
                    <a:pt x="13776" y="3079"/>
                    <a:pt x="13499" y="2628"/>
                    <a:pt x="13170" y="2229"/>
                  </a:cubicBezTo>
                  <a:cubicBezTo>
                    <a:pt x="12563" y="1467"/>
                    <a:pt x="11766" y="878"/>
                    <a:pt x="10865" y="497"/>
                  </a:cubicBezTo>
                  <a:cubicBezTo>
                    <a:pt x="10172" y="219"/>
                    <a:pt x="9427" y="63"/>
                    <a:pt x="8682" y="11"/>
                  </a:cubicBezTo>
                  <a:cubicBezTo>
                    <a:pt x="8544" y="4"/>
                    <a:pt x="8406" y="1"/>
                    <a:pt x="8267" y="1"/>
                  </a:cubicBezTo>
                  <a:close/>
                </a:path>
              </a:pathLst>
            </a:custGeom>
            <a:solidFill>
              <a:srgbClr val="00B05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6004775" y="2460925"/>
              <a:ext cx="294600" cy="392075"/>
            </a:xfrm>
            <a:custGeom>
              <a:avLst/>
              <a:gdLst/>
              <a:ahLst/>
              <a:cxnLst/>
              <a:rect l="l" t="t" r="r" b="b"/>
              <a:pathLst>
                <a:path w="11784" h="15683" fill="none" extrusionOk="0">
                  <a:moveTo>
                    <a:pt x="901" y="15041"/>
                  </a:moveTo>
                  <a:cubicBezTo>
                    <a:pt x="1456" y="15267"/>
                    <a:pt x="2028" y="15423"/>
                    <a:pt x="2634" y="15509"/>
                  </a:cubicBezTo>
                  <a:cubicBezTo>
                    <a:pt x="3882" y="15683"/>
                    <a:pt x="5164" y="15544"/>
                    <a:pt x="6360" y="15128"/>
                  </a:cubicBezTo>
                  <a:cubicBezTo>
                    <a:pt x="7070" y="14885"/>
                    <a:pt x="7746" y="14539"/>
                    <a:pt x="8352" y="14106"/>
                  </a:cubicBezTo>
                  <a:cubicBezTo>
                    <a:pt x="8907" y="13724"/>
                    <a:pt x="9409" y="13274"/>
                    <a:pt x="9843" y="12771"/>
                  </a:cubicBezTo>
                  <a:cubicBezTo>
                    <a:pt x="10328" y="12217"/>
                    <a:pt x="10726" y="11576"/>
                    <a:pt x="11038" y="10900"/>
                  </a:cubicBezTo>
                  <a:cubicBezTo>
                    <a:pt x="11090" y="10779"/>
                    <a:pt x="11142" y="10657"/>
                    <a:pt x="11194" y="10536"/>
                  </a:cubicBezTo>
                  <a:cubicBezTo>
                    <a:pt x="11385" y="10034"/>
                    <a:pt x="11523" y="9514"/>
                    <a:pt x="11610" y="8977"/>
                  </a:cubicBezTo>
                  <a:cubicBezTo>
                    <a:pt x="11731" y="8231"/>
                    <a:pt x="11783" y="7469"/>
                    <a:pt x="11731" y="6724"/>
                  </a:cubicBezTo>
                  <a:cubicBezTo>
                    <a:pt x="11697" y="6169"/>
                    <a:pt x="11610" y="5632"/>
                    <a:pt x="11471" y="5095"/>
                  </a:cubicBezTo>
                  <a:cubicBezTo>
                    <a:pt x="11350" y="4592"/>
                    <a:pt x="11177" y="4107"/>
                    <a:pt x="10952" y="3639"/>
                  </a:cubicBezTo>
                  <a:cubicBezTo>
                    <a:pt x="10726" y="3172"/>
                    <a:pt x="10449" y="2738"/>
                    <a:pt x="10120" y="2322"/>
                  </a:cubicBezTo>
                  <a:cubicBezTo>
                    <a:pt x="9513" y="1577"/>
                    <a:pt x="8716" y="971"/>
                    <a:pt x="7815" y="607"/>
                  </a:cubicBezTo>
                  <a:cubicBezTo>
                    <a:pt x="7122" y="330"/>
                    <a:pt x="6377" y="156"/>
                    <a:pt x="5632" y="122"/>
                  </a:cubicBezTo>
                  <a:cubicBezTo>
                    <a:pt x="3639" y="1"/>
                    <a:pt x="1594" y="676"/>
                    <a:pt x="295" y="1751"/>
                  </a:cubicBezTo>
                  <a:cubicBezTo>
                    <a:pt x="225" y="1785"/>
                    <a:pt x="139" y="1924"/>
                    <a:pt x="70" y="1959"/>
                  </a:cubicBezTo>
                  <a:lnTo>
                    <a:pt x="0" y="1976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5928525" y="2509450"/>
              <a:ext cx="98800" cy="327525"/>
            </a:xfrm>
            <a:custGeom>
              <a:avLst/>
              <a:gdLst/>
              <a:ahLst/>
              <a:cxnLst/>
              <a:rect l="l" t="t" r="r" b="b"/>
              <a:pathLst>
                <a:path w="3952" h="13101" fill="none" extrusionOk="0">
                  <a:moveTo>
                    <a:pt x="3120" y="0"/>
                  </a:moveTo>
                  <a:cubicBezTo>
                    <a:pt x="867" y="1525"/>
                    <a:pt x="0" y="4592"/>
                    <a:pt x="139" y="7295"/>
                  </a:cubicBezTo>
                  <a:cubicBezTo>
                    <a:pt x="243" y="9964"/>
                    <a:pt x="1699" y="12130"/>
                    <a:pt x="3951" y="13100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6027300" y="2462650"/>
              <a:ext cx="333575" cy="422400"/>
            </a:xfrm>
            <a:custGeom>
              <a:avLst/>
              <a:gdLst/>
              <a:ahLst/>
              <a:cxnLst/>
              <a:rect l="l" t="t" r="r" b="b"/>
              <a:pathLst>
                <a:path w="13343" h="16896" fill="none" extrusionOk="0">
                  <a:moveTo>
                    <a:pt x="4731" y="53"/>
                  </a:moveTo>
                  <a:cubicBezTo>
                    <a:pt x="6880" y="1"/>
                    <a:pt x="9496" y="1231"/>
                    <a:pt x="11160" y="2825"/>
                  </a:cubicBezTo>
                  <a:cubicBezTo>
                    <a:pt x="11610" y="3241"/>
                    <a:pt x="12009" y="3726"/>
                    <a:pt x="12338" y="4264"/>
                  </a:cubicBezTo>
                  <a:lnTo>
                    <a:pt x="12390" y="4350"/>
                  </a:lnTo>
                  <a:cubicBezTo>
                    <a:pt x="12702" y="4905"/>
                    <a:pt x="12944" y="5494"/>
                    <a:pt x="13100" y="6118"/>
                  </a:cubicBezTo>
                  <a:cubicBezTo>
                    <a:pt x="13274" y="6776"/>
                    <a:pt x="13343" y="7452"/>
                    <a:pt x="13343" y="8145"/>
                  </a:cubicBezTo>
                  <a:cubicBezTo>
                    <a:pt x="13343" y="8804"/>
                    <a:pt x="13274" y="9462"/>
                    <a:pt x="13118" y="10086"/>
                  </a:cubicBezTo>
                  <a:cubicBezTo>
                    <a:pt x="12979" y="10727"/>
                    <a:pt x="12788" y="11351"/>
                    <a:pt x="12529" y="11940"/>
                  </a:cubicBezTo>
                  <a:cubicBezTo>
                    <a:pt x="12199" y="12685"/>
                    <a:pt x="11783" y="13378"/>
                    <a:pt x="11298" y="14002"/>
                  </a:cubicBezTo>
                  <a:cubicBezTo>
                    <a:pt x="10778" y="14678"/>
                    <a:pt x="10155" y="15267"/>
                    <a:pt x="9461" y="15735"/>
                  </a:cubicBezTo>
                  <a:cubicBezTo>
                    <a:pt x="8855" y="16151"/>
                    <a:pt x="8179" y="16463"/>
                    <a:pt x="7469" y="16653"/>
                  </a:cubicBezTo>
                  <a:cubicBezTo>
                    <a:pt x="6897" y="16809"/>
                    <a:pt x="6308" y="16896"/>
                    <a:pt x="5701" y="16878"/>
                  </a:cubicBezTo>
                  <a:lnTo>
                    <a:pt x="5493" y="16878"/>
                  </a:lnTo>
                  <a:cubicBezTo>
                    <a:pt x="3830" y="16740"/>
                    <a:pt x="1265" y="15839"/>
                    <a:pt x="0" y="14972"/>
                  </a:cubicBezTo>
                  <a:lnTo>
                    <a:pt x="0" y="14972"/>
                  </a:ln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6287650" y="2725175"/>
              <a:ext cx="49850" cy="34675"/>
            </a:xfrm>
            <a:custGeom>
              <a:avLst/>
              <a:gdLst/>
              <a:ahLst/>
              <a:cxnLst/>
              <a:rect l="l" t="t" r="r" b="b"/>
              <a:pathLst>
                <a:path w="1994" h="1387" fill="none" extrusionOk="0">
                  <a:moveTo>
                    <a:pt x="1" y="1"/>
                  </a:moveTo>
                  <a:cubicBezTo>
                    <a:pt x="607" y="486"/>
                    <a:pt x="1508" y="694"/>
                    <a:pt x="1993" y="138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298050" y="2628575"/>
              <a:ext cx="61975" cy="37275"/>
            </a:xfrm>
            <a:custGeom>
              <a:avLst/>
              <a:gdLst/>
              <a:ahLst/>
              <a:cxnLst/>
              <a:rect l="l" t="t" r="r" b="b"/>
              <a:pathLst>
                <a:path w="2479" h="1491" fill="none" extrusionOk="0">
                  <a:moveTo>
                    <a:pt x="0" y="1"/>
                  </a:moveTo>
                  <a:cubicBezTo>
                    <a:pt x="884" y="746"/>
                    <a:pt x="1733" y="1006"/>
                    <a:pt x="2478" y="1491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6251250" y="2780625"/>
              <a:ext cx="58525" cy="32100"/>
            </a:xfrm>
            <a:custGeom>
              <a:avLst/>
              <a:gdLst/>
              <a:ahLst/>
              <a:cxnLst/>
              <a:rect l="l" t="t" r="r" b="b"/>
              <a:pathLst>
                <a:path w="2341" h="1284" fill="none" extrusionOk="0">
                  <a:moveTo>
                    <a:pt x="1" y="1"/>
                  </a:moveTo>
                  <a:cubicBezTo>
                    <a:pt x="833" y="209"/>
                    <a:pt x="1508" y="936"/>
                    <a:pt x="2340" y="1283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6294150" y="2587850"/>
              <a:ext cx="57200" cy="28175"/>
            </a:xfrm>
            <a:custGeom>
              <a:avLst/>
              <a:gdLst/>
              <a:ahLst/>
              <a:cxnLst/>
              <a:rect l="l" t="t" r="r" b="b"/>
              <a:pathLst>
                <a:path w="2288" h="1127" fill="none" extrusionOk="0">
                  <a:moveTo>
                    <a:pt x="0" y="1"/>
                  </a:moveTo>
                  <a:cubicBezTo>
                    <a:pt x="746" y="434"/>
                    <a:pt x="1508" y="815"/>
                    <a:pt x="2288" y="1127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6214875" y="2815275"/>
              <a:ext cx="47250" cy="37725"/>
            </a:xfrm>
            <a:custGeom>
              <a:avLst/>
              <a:gdLst/>
              <a:ahLst/>
              <a:cxnLst/>
              <a:rect l="l" t="t" r="r" b="b"/>
              <a:pathLst>
                <a:path w="1890" h="1509" fill="none" extrusionOk="0">
                  <a:moveTo>
                    <a:pt x="0" y="1"/>
                  </a:moveTo>
                  <a:cubicBezTo>
                    <a:pt x="486" y="209"/>
                    <a:pt x="1751" y="971"/>
                    <a:pt x="1889" y="1509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6164625" y="2841275"/>
              <a:ext cx="48100" cy="33375"/>
            </a:xfrm>
            <a:custGeom>
              <a:avLst/>
              <a:gdLst/>
              <a:ahLst/>
              <a:cxnLst/>
              <a:rect l="l" t="t" r="r" b="b"/>
              <a:pathLst>
                <a:path w="1924" h="1335" fill="none" extrusionOk="0">
                  <a:moveTo>
                    <a:pt x="0" y="1"/>
                  </a:moveTo>
                  <a:cubicBezTo>
                    <a:pt x="624" y="70"/>
                    <a:pt x="1577" y="867"/>
                    <a:pt x="1924" y="1335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6126500" y="2853400"/>
              <a:ext cx="43350" cy="31225"/>
            </a:xfrm>
            <a:custGeom>
              <a:avLst/>
              <a:gdLst/>
              <a:ahLst/>
              <a:cxnLst/>
              <a:rect l="l" t="t" r="r" b="b"/>
              <a:pathLst>
                <a:path w="1734" h="1249" fill="none" extrusionOk="0">
                  <a:moveTo>
                    <a:pt x="0" y="1"/>
                  </a:moveTo>
                  <a:cubicBezTo>
                    <a:pt x="555" y="347"/>
                    <a:pt x="1179" y="833"/>
                    <a:pt x="1733" y="1248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6278975" y="2551900"/>
              <a:ext cx="55050" cy="20825"/>
            </a:xfrm>
            <a:custGeom>
              <a:avLst/>
              <a:gdLst/>
              <a:ahLst/>
              <a:cxnLst/>
              <a:rect l="l" t="t" r="r" b="b"/>
              <a:pathLst>
                <a:path w="2202" h="833" fill="none" extrusionOk="0">
                  <a:moveTo>
                    <a:pt x="1" y="0"/>
                  </a:moveTo>
                  <a:cubicBezTo>
                    <a:pt x="538" y="139"/>
                    <a:pt x="1768" y="659"/>
                    <a:pt x="2202" y="83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6294150" y="2685325"/>
              <a:ext cx="60675" cy="29050"/>
            </a:xfrm>
            <a:custGeom>
              <a:avLst/>
              <a:gdLst/>
              <a:ahLst/>
              <a:cxnLst/>
              <a:rect l="l" t="t" r="r" b="b"/>
              <a:pathLst>
                <a:path w="2427" h="1162" fill="none" extrusionOk="0">
                  <a:moveTo>
                    <a:pt x="0" y="1"/>
                  </a:moveTo>
                  <a:lnTo>
                    <a:pt x="35" y="1"/>
                  </a:lnTo>
                  <a:cubicBezTo>
                    <a:pt x="798" y="208"/>
                    <a:pt x="1751" y="832"/>
                    <a:pt x="2426" y="116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6258200" y="2518975"/>
              <a:ext cx="48100" cy="14325"/>
            </a:xfrm>
            <a:custGeom>
              <a:avLst/>
              <a:gdLst/>
              <a:ahLst/>
              <a:cxnLst/>
              <a:rect l="l" t="t" r="r" b="b"/>
              <a:pathLst>
                <a:path w="1924" h="573" fill="none" extrusionOk="0">
                  <a:moveTo>
                    <a:pt x="0" y="0"/>
                  </a:moveTo>
                  <a:cubicBezTo>
                    <a:pt x="347" y="347"/>
                    <a:pt x="1179" y="416"/>
                    <a:pt x="1924" y="572"/>
                  </a:cubicBezTo>
                </a:path>
              </a:pathLst>
            </a:custGeom>
            <a:no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9AB935-9A0F-45C0-8F53-1297E484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89" y="3422611"/>
            <a:ext cx="445972" cy="445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9C86C-C39E-4BEC-AEC1-B5AA64F5F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19" y="2057769"/>
            <a:ext cx="465443" cy="465443"/>
          </a:xfrm>
          <a:prstGeom prst="rect">
            <a:avLst/>
          </a:prstGeom>
        </p:spPr>
      </p:pic>
      <p:sp>
        <p:nvSpPr>
          <p:cNvPr id="114" name="Google Shape;595;p28">
            <a:extLst>
              <a:ext uri="{FF2B5EF4-FFF2-40B4-BE49-F238E27FC236}">
                <a16:creationId xmlns:a16="http://schemas.microsoft.com/office/drawing/2014/main" id="{F4711FE0-4FCC-4FB6-8860-FD89703F8B15}"/>
              </a:ext>
            </a:extLst>
          </p:cNvPr>
          <p:cNvSpPr txBox="1">
            <a:spLocks/>
          </p:cNvSpPr>
          <p:nvPr/>
        </p:nvSpPr>
        <p:spPr>
          <a:xfrm>
            <a:off x="885619" y="1590009"/>
            <a:ext cx="1021800" cy="35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sz="1600" dirty="0"/>
              <a:t>Email</a:t>
            </a:r>
          </a:p>
        </p:txBody>
      </p:sp>
      <p:sp>
        <p:nvSpPr>
          <p:cNvPr id="115" name="Google Shape;595;p28">
            <a:extLst>
              <a:ext uri="{FF2B5EF4-FFF2-40B4-BE49-F238E27FC236}">
                <a16:creationId xmlns:a16="http://schemas.microsoft.com/office/drawing/2014/main" id="{C1392821-BB78-48CF-80DF-3F653FAADF2B}"/>
              </a:ext>
            </a:extLst>
          </p:cNvPr>
          <p:cNvSpPr txBox="1">
            <a:spLocks/>
          </p:cNvSpPr>
          <p:nvPr/>
        </p:nvSpPr>
        <p:spPr>
          <a:xfrm>
            <a:off x="975156" y="4136655"/>
            <a:ext cx="1021800" cy="35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ndrina Shadow"/>
              <a:buNone/>
              <a:defRPr sz="1600" b="1" i="0" u="none" strike="noStrike" cap="none">
                <a:solidFill>
                  <a:schemeClr val="dk1"/>
                </a:solidFill>
                <a:latin typeface="Londrina Shadow"/>
                <a:ea typeface="Londrina Shadow"/>
                <a:cs typeface="Londrina Shadow"/>
                <a:sym typeface="Londrina Shadow"/>
              </a:defRPr>
            </a:lvl9pPr>
          </a:lstStyle>
          <a:p>
            <a:r>
              <a:rPr lang="en-US" sz="1600" dirty="0"/>
              <a:t>Database</a:t>
            </a:r>
          </a:p>
        </p:txBody>
      </p:sp>
      <p:sp>
        <p:nvSpPr>
          <p:cNvPr id="124" name="Google Shape;1126;p41">
            <a:extLst>
              <a:ext uri="{FF2B5EF4-FFF2-40B4-BE49-F238E27FC236}">
                <a16:creationId xmlns:a16="http://schemas.microsoft.com/office/drawing/2014/main" id="{B6EFDE75-89C1-4523-BF5F-F63CDBD53655}"/>
              </a:ext>
            </a:extLst>
          </p:cNvPr>
          <p:cNvSpPr/>
          <p:nvPr/>
        </p:nvSpPr>
        <p:spPr>
          <a:xfrm rot="5400000">
            <a:off x="3234227" y="3260512"/>
            <a:ext cx="72145" cy="93488"/>
          </a:xfrm>
          <a:custGeom>
            <a:avLst/>
            <a:gdLst/>
            <a:ahLst/>
            <a:cxnLst/>
            <a:rect l="l" t="t" r="r" b="b"/>
            <a:pathLst>
              <a:path w="1387" h="1474" fill="none" extrusionOk="0">
                <a:moveTo>
                  <a:pt x="0" y="1"/>
                </a:moveTo>
                <a:cubicBezTo>
                  <a:pt x="416" y="469"/>
                  <a:pt x="901" y="867"/>
                  <a:pt x="1369" y="1456"/>
                </a:cubicBezTo>
                <a:lnTo>
                  <a:pt x="1387" y="1474"/>
                </a:lnTo>
              </a:path>
            </a:pathLst>
          </a:custGeom>
          <a:noFill/>
          <a:ln w="19050" cap="rnd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127;p41">
            <a:extLst>
              <a:ext uri="{FF2B5EF4-FFF2-40B4-BE49-F238E27FC236}">
                <a16:creationId xmlns:a16="http://schemas.microsoft.com/office/drawing/2014/main" id="{0906C712-BCEE-42E5-AE91-C82B1B5DEDFF}"/>
              </a:ext>
            </a:extLst>
          </p:cNvPr>
          <p:cNvGrpSpPr/>
          <p:nvPr/>
        </p:nvGrpSpPr>
        <p:grpSpPr>
          <a:xfrm>
            <a:off x="2464625" y="2648891"/>
            <a:ext cx="1724472" cy="689068"/>
            <a:chOff x="2300424" y="3082576"/>
            <a:chExt cx="1433208" cy="743649"/>
          </a:xfrm>
          <a:solidFill>
            <a:srgbClr val="FF3399"/>
          </a:solidFill>
        </p:grpSpPr>
        <p:sp>
          <p:nvSpPr>
            <p:cNvPr id="126" name="Google Shape;1128;p41">
              <a:extLst>
                <a:ext uri="{FF2B5EF4-FFF2-40B4-BE49-F238E27FC236}">
                  <a16:creationId xmlns:a16="http://schemas.microsoft.com/office/drawing/2014/main" id="{3B09C50D-2DD8-43ED-A090-F2DD97404E05}"/>
                </a:ext>
              </a:extLst>
            </p:cNvPr>
            <p:cNvSpPr/>
            <p:nvPr/>
          </p:nvSpPr>
          <p:spPr>
            <a:xfrm rot="5400000">
              <a:off x="2740567" y="2736928"/>
              <a:ext cx="646338" cy="1337633"/>
            </a:xfrm>
            <a:custGeom>
              <a:avLst/>
              <a:gdLst/>
              <a:ahLst/>
              <a:cxnLst/>
              <a:rect l="l" t="t" r="r" b="b"/>
              <a:pathLst>
                <a:path w="12426" h="21090" extrusionOk="0">
                  <a:moveTo>
                    <a:pt x="6378" y="1"/>
                  </a:moveTo>
                  <a:cubicBezTo>
                    <a:pt x="5147" y="469"/>
                    <a:pt x="4160" y="1595"/>
                    <a:pt x="3085" y="2479"/>
                  </a:cubicBezTo>
                  <a:cubicBezTo>
                    <a:pt x="2132" y="3241"/>
                    <a:pt x="833" y="3952"/>
                    <a:pt x="53" y="4905"/>
                  </a:cubicBezTo>
                  <a:cubicBezTo>
                    <a:pt x="53" y="6638"/>
                    <a:pt x="243" y="8058"/>
                    <a:pt x="174" y="9774"/>
                  </a:cubicBezTo>
                  <a:cubicBezTo>
                    <a:pt x="122" y="12616"/>
                    <a:pt x="1" y="15406"/>
                    <a:pt x="122" y="18195"/>
                  </a:cubicBezTo>
                  <a:cubicBezTo>
                    <a:pt x="174" y="19097"/>
                    <a:pt x="53" y="20396"/>
                    <a:pt x="122" y="20985"/>
                  </a:cubicBezTo>
                  <a:lnTo>
                    <a:pt x="226" y="21089"/>
                  </a:lnTo>
                  <a:cubicBezTo>
                    <a:pt x="1006" y="20154"/>
                    <a:pt x="2149" y="19599"/>
                    <a:pt x="3085" y="18837"/>
                  </a:cubicBezTo>
                  <a:cubicBezTo>
                    <a:pt x="4142" y="17970"/>
                    <a:pt x="5147" y="16844"/>
                    <a:pt x="6378" y="16359"/>
                  </a:cubicBezTo>
                  <a:cubicBezTo>
                    <a:pt x="8145" y="17138"/>
                    <a:pt x="9808" y="19027"/>
                    <a:pt x="11351" y="20258"/>
                  </a:cubicBezTo>
                  <a:cubicBezTo>
                    <a:pt x="11628" y="20483"/>
                    <a:pt x="11888" y="20760"/>
                    <a:pt x="12113" y="21055"/>
                  </a:cubicBezTo>
                  <a:lnTo>
                    <a:pt x="12338" y="20985"/>
                  </a:lnTo>
                  <a:cubicBezTo>
                    <a:pt x="12269" y="20379"/>
                    <a:pt x="12390" y="19079"/>
                    <a:pt x="12338" y="18195"/>
                  </a:cubicBezTo>
                  <a:lnTo>
                    <a:pt x="12338" y="17953"/>
                  </a:lnTo>
                  <a:cubicBezTo>
                    <a:pt x="12286" y="16896"/>
                    <a:pt x="12286" y="15822"/>
                    <a:pt x="12286" y="14764"/>
                  </a:cubicBezTo>
                  <a:cubicBezTo>
                    <a:pt x="12304" y="13950"/>
                    <a:pt x="12321" y="13170"/>
                    <a:pt x="12338" y="12321"/>
                  </a:cubicBezTo>
                  <a:cubicBezTo>
                    <a:pt x="12356" y="11472"/>
                    <a:pt x="12373" y="10623"/>
                    <a:pt x="12390" y="9774"/>
                  </a:cubicBezTo>
                  <a:lnTo>
                    <a:pt x="12390" y="9653"/>
                  </a:lnTo>
                  <a:cubicBezTo>
                    <a:pt x="12425" y="8665"/>
                    <a:pt x="12408" y="7712"/>
                    <a:pt x="12373" y="6742"/>
                  </a:cubicBezTo>
                  <a:cubicBezTo>
                    <a:pt x="12356" y="6135"/>
                    <a:pt x="12338" y="5529"/>
                    <a:pt x="12338" y="4922"/>
                  </a:cubicBezTo>
                  <a:cubicBezTo>
                    <a:pt x="12200" y="4472"/>
                    <a:pt x="11749" y="4177"/>
                    <a:pt x="11333" y="3900"/>
                  </a:cubicBezTo>
                  <a:cubicBezTo>
                    <a:pt x="9808" y="2669"/>
                    <a:pt x="8162" y="781"/>
                    <a:pt x="6378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129;p41">
              <a:extLst>
                <a:ext uri="{FF2B5EF4-FFF2-40B4-BE49-F238E27FC236}">
                  <a16:creationId xmlns:a16="http://schemas.microsoft.com/office/drawing/2014/main" id="{A216841E-9A05-42AB-8D36-22C9EC8F0759}"/>
                </a:ext>
              </a:extLst>
            </p:cNvPr>
            <p:cNvSpPr/>
            <p:nvPr/>
          </p:nvSpPr>
          <p:spPr>
            <a:xfrm rot="5400000">
              <a:off x="3412109" y="3094624"/>
              <a:ext cx="330867" cy="312178"/>
            </a:xfrm>
            <a:custGeom>
              <a:avLst/>
              <a:gdLst/>
              <a:ahLst/>
              <a:cxnLst/>
              <a:rect l="l" t="t" r="r" b="b"/>
              <a:pathLst>
                <a:path w="6361" h="4922" fill="none" extrusionOk="0">
                  <a:moveTo>
                    <a:pt x="6360" y="1"/>
                  </a:moveTo>
                  <a:lnTo>
                    <a:pt x="6326" y="18"/>
                  </a:lnTo>
                  <a:cubicBezTo>
                    <a:pt x="5095" y="486"/>
                    <a:pt x="4090" y="1612"/>
                    <a:pt x="3033" y="2496"/>
                  </a:cubicBezTo>
                  <a:cubicBezTo>
                    <a:pt x="2080" y="3258"/>
                    <a:pt x="781" y="3969"/>
                    <a:pt x="1" y="492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30;p41">
              <a:extLst>
                <a:ext uri="{FF2B5EF4-FFF2-40B4-BE49-F238E27FC236}">
                  <a16:creationId xmlns:a16="http://schemas.microsoft.com/office/drawing/2014/main" id="{2617D548-EFA7-4DE5-9FBC-D2B2DCA1C62F}"/>
                </a:ext>
              </a:extLst>
            </p:cNvPr>
            <p:cNvSpPr/>
            <p:nvPr/>
          </p:nvSpPr>
          <p:spPr>
            <a:xfrm rot="5400000">
              <a:off x="3419927" y="3410679"/>
              <a:ext cx="311934" cy="315476"/>
            </a:xfrm>
            <a:custGeom>
              <a:avLst/>
              <a:gdLst/>
              <a:ahLst/>
              <a:cxnLst/>
              <a:rect l="l" t="t" r="r" b="b"/>
              <a:pathLst>
                <a:path w="5997" h="4974" fill="none" extrusionOk="0">
                  <a:moveTo>
                    <a:pt x="1" y="1"/>
                  </a:moveTo>
                  <a:lnTo>
                    <a:pt x="36" y="18"/>
                  </a:lnTo>
                  <a:cubicBezTo>
                    <a:pt x="1803" y="798"/>
                    <a:pt x="3466" y="2686"/>
                    <a:pt x="4991" y="3917"/>
                  </a:cubicBezTo>
                  <a:cubicBezTo>
                    <a:pt x="5390" y="4194"/>
                    <a:pt x="5858" y="4489"/>
                    <a:pt x="5996" y="4939"/>
                  </a:cubicBezTo>
                  <a:cubicBezTo>
                    <a:pt x="5996" y="4956"/>
                    <a:pt x="5996" y="4956"/>
                    <a:pt x="5996" y="4974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31;p41">
              <a:extLst>
                <a:ext uri="{FF2B5EF4-FFF2-40B4-BE49-F238E27FC236}">
                  <a16:creationId xmlns:a16="http://schemas.microsoft.com/office/drawing/2014/main" id="{799BCF55-1931-4A2D-AF4B-CAB9F6F3AC16}"/>
                </a:ext>
              </a:extLst>
            </p:cNvPr>
            <p:cNvSpPr/>
            <p:nvPr/>
          </p:nvSpPr>
          <p:spPr>
            <a:xfrm rot="5400000">
              <a:off x="2383176" y="3103187"/>
              <a:ext cx="323637" cy="302284"/>
            </a:xfrm>
            <a:custGeom>
              <a:avLst/>
              <a:gdLst/>
              <a:ahLst/>
              <a:cxnLst/>
              <a:rect l="l" t="t" r="r" b="b"/>
              <a:pathLst>
                <a:path w="6222" h="4766" fill="none" extrusionOk="0">
                  <a:moveTo>
                    <a:pt x="6221" y="0"/>
                  </a:moveTo>
                  <a:cubicBezTo>
                    <a:pt x="6204" y="0"/>
                    <a:pt x="6204" y="0"/>
                    <a:pt x="6187" y="18"/>
                  </a:cubicBezTo>
                  <a:cubicBezTo>
                    <a:pt x="4956" y="503"/>
                    <a:pt x="3951" y="1612"/>
                    <a:pt x="2894" y="2496"/>
                  </a:cubicBezTo>
                  <a:cubicBezTo>
                    <a:pt x="1958" y="3258"/>
                    <a:pt x="815" y="3813"/>
                    <a:pt x="35" y="4731"/>
                  </a:cubicBezTo>
                  <a:lnTo>
                    <a:pt x="0" y="476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32;p41">
              <a:extLst>
                <a:ext uri="{FF2B5EF4-FFF2-40B4-BE49-F238E27FC236}">
                  <a16:creationId xmlns:a16="http://schemas.microsoft.com/office/drawing/2014/main" id="{9429CF23-E725-4075-92E6-C8B790BEF136}"/>
                </a:ext>
              </a:extLst>
            </p:cNvPr>
            <p:cNvSpPr/>
            <p:nvPr/>
          </p:nvSpPr>
          <p:spPr>
            <a:xfrm rot="5400000">
              <a:off x="2381892" y="3410140"/>
              <a:ext cx="311934" cy="316554"/>
            </a:xfrm>
            <a:custGeom>
              <a:avLst/>
              <a:gdLst/>
              <a:ahLst/>
              <a:cxnLst/>
              <a:rect l="l" t="t" r="r" b="b"/>
              <a:pathLst>
                <a:path w="5997" h="4991" fill="none" extrusionOk="0">
                  <a:moveTo>
                    <a:pt x="1" y="0"/>
                  </a:moveTo>
                  <a:lnTo>
                    <a:pt x="36" y="18"/>
                  </a:lnTo>
                  <a:cubicBezTo>
                    <a:pt x="1803" y="797"/>
                    <a:pt x="3466" y="2686"/>
                    <a:pt x="4991" y="3917"/>
                  </a:cubicBezTo>
                  <a:cubicBezTo>
                    <a:pt x="5286" y="4142"/>
                    <a:pt x="5546" y="4419"/>
                    <a:pt x="5771" y="4714"/>
                  </a:cubicBezTo>
                  <a:lnTo>
                    <a:pt x="5927" y="4887"/>
                  </a:lnTo>
                  <a:lnTo>
                    <a:pt x="5996" y="4991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33;p41">
              <a:extLst>
                <a:ext uri="{FF2B5EF4-FFF2-40B4-BE49-F238E27FC236}">
                  <a16:creationId xmlns:a16="http://schemas.microsoft.com/office/drawing/2014/main" id="{8F668455-50AF-492B-AAB4-3F86A0C0CFA6}"/>
                </a:ext>
              </a:extLst>
            </p:cNvPr>
            <p:cNvSpPr/>
            <p:nvPr/>
          </p:nvSpPr>
          <p:spPr>
            <a:xfrm rot="5400000">
              <a:off x="2596111" y="3526154"/>
              <a:ext cx="5462" cy="394630"/>
            </a:xfrm>
            <a:custGeom>
              <a:avLst/>
              <a:gdLst/>
              <a:ahLst/>
              <a:cxnLst/>
              <a:rect l="l" t="t" r="r" b="b"/>
              <a:pathLst>
                <a:path w="105" h="6222" fill="none" extrusionOk="0">
                  <a:moveTo>
                    <a:pt x="17" y="0"/>
                  </a:moveTo>
                  <a:cubicBezTo>
                    <a:pt x="0" y="1075"/>
                    <a:pt x="17" y="2132"/>
                    <a:pt x="52" y="3206"/>
                  </a:cubicBezTo>
                  <a:lnTo>
                    <a:pt x="52" y="3431"/>
                  </a:lnTo>
                  <a:cubicBezTo>
                    <a:pt x="104" y="4333"/>
                    <a:pt x="0" y="5632"/>
                    <a:pt x="52" y="6221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34;p41">
              <a:extLst>
                <a:ext uri="{FF2B5EF4-FFF2-40B4-BE49-F238E27FC236}">
                  <a16:creationId xmlns:a16="http://schemas.microsoft.com/office/drawing/2014/main" id="{5B0931E6-8BBA-4D18-AEE7-8DDC7FBE834E}"/>
                </a:ext>
              </a:extLst>
            </p:cNvPr>
            <p:cNvSpPr/>
            <p:nvPr/>
          </p:nvSpPr>
          <p:spPr>
            <a:xfrm rot="5400000">
              <a:off x="3112837" y="3404872"/>
              <a:ext cx="7282" cy="640783"/>
            </a:xfrm>
            <a:custGeom>
              <a:avLst/>
              <a:gdLst/>
              <a:ahLst/>
              <a:cxnLst/>
              <a:rect l="l" t="t" r="r" b="b"/>
              <a:pathLst>
                <a:path w="140" h="10103" fill="none" extrusionOk="0">
                  <a:moveTo>
                    <a:pt x="52" y="0"/>
                  </a:moveTo>
                  <a:lnTo>
                    <a:pt x="52" y="260"/>
                  </a:lnTo>
                  <a:cubicBezTo>
                    <a:pt x="52" y="884"/>
                    <a:pt x="70" y="1473"/>
                    <a:pt x="87" y="2080"/>
                  </a:cubicBezTo>
                  <a:cubicBezTo>
                    <a:pt x="104" y="3050"/>
                    <a:pt x="139" y="4003"/>
                    <a:pt x="104" y="4991"/>
                  </a:cubicBezTo>
                  <a:lnTo>
                    <a:pt x="104" y="5112"/>
                  </a:lnTo>
                  <a:cubicBezTo>
                    <a:pt x="87" y="5961"/>
                    <a:pt x="70" y="6810"/>
                    <a:pt x="52" y="7659"/>
                  </a:cubicBezTo>
                  <a:cubicBezTo>
                    <a:pt x="35" y="8508"/>
                    <a:pt x="0" y="9288"/>
                    <a:pt x="0" y="1010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35;p41">
              <a:extLst>
                <a:ext uri="{FF2B5EF4-FFF2-40B4-BE49-F238E27FC236}">
                  <a16:creationId xmlns:a16="http://schemas.microsoft.com/office/drawing/2014/main" id="{7AC8F2E3-6A41-4B74-B28B-38E7E01694BF}"/>
                </a:ext>
              </a:extLst>
            </p:cNvPr>
            <p:cNvSpPr/>
            <p:nvPr/>
          </p:nvSpPr>
          <p:spPr>
            <a:xfrm rot="5400000">
              <a:off x="3306766" y="3696122"/>
              <a:ext cx="101897" cy="158309"/>
            </a:xfrm>
            <a:custGeom>
              <a:avLst/>
              <a:gdLst/>
              <a:ahLst/>
              <a:cxnLst/>
              <a:rect l="l" t="t" r="r" b="b"/>
              <a:pathLst>
                <a:path w="1959" h="2496" fill="none" extrusionOk="0">
                  <a:moveTo>
                    <a:pt x="0" y="0"/>
                  </a:moveTo>
                  <a:cubicBezTo>
                    <a:pt x="797" y="971"/>
                    <a:pt x="1265" y="1872"/>
                    <a:pt x="1958" y="2495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36;p41">
              <a:extLst>
                <a:ext uri="{FF2B5EF4-FFF2-40B4-BE49-F238E27FC236}">
                  <a16:creationId xmlns:a16="http://schemas.microsoft.com/office/drawing/2014/main" id="{E7463A4D-F28E-48D0-BF65-1D5DFB5FE0E4}"/>
                </a:ext>
              </a:extLst>
            </p:cNvPr>
            <p:cNvSpPr/>
            <p:nvPr/>
          </p:nvSpPr>
          <p:spPr>
            <a:xfrm rot="5400000">
              <a:off x="2718904" y="3380644"/>
              <a:ext cx="22575" cy="859536"/>
            </a:xfrm>
            <a:custGeom>
              <a:avLst/>
              <a:gdLst/>
              <a:ahLst/>
              <a:cxnLst/>
              <a:rect l="l" t="t" r="r" b="b"/>
              <a:pathLst>
                <a:path w="434" h="13552" fill="none" extrusionOk="0">
                  <a:moveTo>
                    <a:pt x="434" y="1"/>
                  </a:moveTo>
                  <a:cubicBezTo>
                    <a:pt x="417" y="867"/>
                    <a:pt x="434" y="1751"/>
                    <a:pt x="434" y="2600"/>
                  </a:cubicBezTo>
                  <a:cubicBezTo>
                    <a:pt x="434" y="2877"/>
                    <a:pt x="417" y="3137"/>
                    <a:pt x="417" y="3415"/>
                  </a:cubicBezTo>
                  <a:cubicBezTo>
                    <a:pt x="399" y="4056"/>
                    <a:pt x="399" y="4697"/>
                    <a:pt x="382" y="5338"/>
                  </a:cubicBezTo>
                  <a:cubicBezTo>
                    <a:pt x="382" y="6274"/>
                    <a:pt x="382" y="7209"/>
                    <a:pt x="347" y="8145"/>
                  </a:cubicBezTo>
                  <a:cubicBezTo>
                    <a:pt x="330" y="8942"/>
                    <a:pt x="313" y="9722"/>
                    <a:pt x="261" y="10519"/>
                  </a:cubicBezTo>
                  <a:cubicBezTo>
                    <a:pt x="261" y="10640"/>
                    <a:pt x="243" y="10762"/>
                    <a:pt x="226" y="10883"/>
                  </a:cubicBezTo>
                  <a:cubicBezTo>
                    <a:pt x="174" y="11784"/>
                    <a:pt x="53" y="12668"/>
                    <a:pt x="1" y="1355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37;p41">
              <a:extLst>
                <a:ext uri="{FF2B5EF4-FFF2-40B4-BE49-F238E27FC236}">
                  <a16:creationId xmlns:a16="http://schemas.microsoft.com/office/drawing/2014/main" id="{D1D5D0D1-49DC-4C1F-9611-2B936301E8F7}"/>
                </a:ext>
              </a:extLst>
            </p:cNvPr>
            <p:cNvSpPr/>
            <p:nvPr/>
          </p:nvSpPr>
          <p:spPr>
            <a:xfrm rot="5400000">
              <a:off x="3216971" y="3764569"/>
              <a:ext cx="4577" cy="118732"/>
            </a:xfrm>
            <a:custGeom>
              <a:avLst/>
              <a:gdLst/>
              <a:ahLst/>
              <a:cxnLst/>
              <a:rect l="l" t="t" r="r" b="b"/>
              <a:pathLst>
                <a:path w="88" h="1872" fill="none" extrusionOk="0">
                  <a:moveTo>
                    <a:pt x="87" y="0"/>
                  </a:moveTo>
                  <a:cubicBezTo>
                    <a:pt x="35" y="624"/>
                    <a:pt x="1" y="1248"/>
                    <a:pt x="1" y="1872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38;p41">
              <a:extLst>
                <a:ext uri="{FF2B5EF4-FFF2-40B4-BE49-F238E27FC236}">
                  <a16:creationId xmlns:a16="http://schemas.microsoft.com/office/drawing/2014/main" id="{7EA87B87-47F2-4913-B05D-3876ED35BC3F}"/>
                </a:ext>
              </a:extLst>
            </p:cNvPr>
            <p:cNvSpPr/>
            <p:nvPr/>
          </p:nvSpPr>
          <p:spPr>
            <a:xfrm rot="5400000">
              <a:off x="3185560" y="3702250"/>
              <a:ext cx="93783" cy="145116"/>
            </a:xfrm>
            <a:custGeom>
              <a:avLst/>
              <a:gdLst/>
              <a:ahLst/>
              <a:cxnLst/>
              <a:rect l="l" t="t" r="r" b="b"/>
              <a:pathLst>
                <a:path w="1803" h="2288" fill="none" extrusionOk="0">
                  <a:moveTo>
                    <a:pt x="1" y="1"/>
                  </a:moveTo>
                  <a:cubicBezTo>
                    <a:pt x="590" y="191"/>
                    <a:pt x="1387" y="1699"/>
                    <a:pt x="1803" y="2288"/>
                  </a:cubicBezTo>
                  <a:lnTo>
                    <a:pt x="1803" y="2288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39;p41">
              <a:extLst>
                <a:ext uri="{FF2B5EF4-FFF2-40B4-BE49-F238E27FC236}">
                  <a16:creationId xmlns:a16="http://schemas.microsoft.com/office/drawing/2014/main" id="{65669682-0FBE-498F-8528-44B31A12CAFC}"/>
                </a:ext>
              </a:extLst>
            </p:cNvPr>
            <p:cNvSpPr/>
            <p:nvPr/>
          </p:nvSpPr>
          <p:spPr>
            <a:xfrm rot="5400000">
              <a:off x="3013871" y="3714304"/>
              <a:ext cx="86553" cy="126469"/>
            </a:xfrm>
            <a:custGeom>
              <a:avLst/>
              <a:gdLst/>
              <a:ahLst/>
              <a:cxnLst/>
              <a:rect l="l" t="t" r="r" b="b"/>
              <a:pathLst>
                <a:path w="1664" h="1994" fill="none" extrusionOk="0">
                  <a:moveTo>
                    <a:pt x="0" y="1"/>
                  </a:moveTo>
                  <a:cubicBezTo>
                    <a:pt x="416" y="295"/>
                    <a:pt x="1248" y="1266"/>
                    <a:pt x="1664" y="1993"/>
                  </a:cubicBez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40;p41">
              <a:extLst>
                <a:ext uri="{FF2B5EF4-FFF2-40B4-BE49-F238E27FC236}">
                  <a16:creationId xmlns:a16="http://schemas.microsoft.com/office/drawing/2014/main" id="{A850FF4D-47BC-4D2A-BDB0-E976F4AC5C3F}"/>
                </a:ext>
              </a:extLst>
            </p:cNvPr>
            <p:cNvSpPr/>
            <p:nvPr/>
          </p:nvSpPr>
          <p:spPr>
            <a:xfrm rot="5400000">
              <a:off x="2838691" y="3708404"/>
              <a:ext cx="92899" cy="131924"/>
            </a:xfrm>
            <a:custGeom>
              <a:avLst/>
              <a:gdLst/>
              <a:ahLst/>
              <a:cxnLst/>
              <a:rect l="l" t="t" r="r" b="b"/>
              <a:pathLst>
                <a:path w="1786" h="2080" fill="none" extrusionOk="0">
                  <a:moveTo>
                    <a:pt x="1" y="0"/>
                  </a:moveTo>
                  <a:cubicBezTo>
                    <a:pt x="399" y="173"/>
                    <a:pt x="1370" y="1542"/>
                    <a:pt x="1751" y="2045"/>
                  </a:cubicBezTo>
                  <a:lnTo>
                    <a:pt x="1786" y="2080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41;p41">
              <a:extLst>
                <a:ext uri="{FF2B5EF4-FFF2-40B4-BE49-F238E27FC236}">
                  <a16:creationId xmlns:a16="http://schemas.microsoft.com/office/drawing/2014/main" id="{A33D000D-4ED9-4CA0-BFA2-696BF9709A10}"/>
                </a:ext>
              </a:extLst>
            </p:cNvPr>
            <p:cNvSpPr/>
            <p:nvPr/>
          </p:nvSpPr>
          <p:spPr>
            <a:xfrm rot="5400000">
              <a:off x="2671389" y="3692458"/>
              <a:ext cx="95604" cy="153932"/>
            </a:xfrm>
            <a:custGeom>
              <a:avLst/>
              <a:gdLst/>
              <a:ahLst/>
              <a:cxnLst/>
              <a:rect l="l" t="t" r="r" b="b"/>
              <a:pathLst>
                <a:path w="1838" h="242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590" y="780"/>
                    <a:pt x="1300" y="1525"/>
                    <a:pt x="1837" y="2426"/>
                  </a:cubicBezTo>
                  <a:lnTo>
                    <a:pt x="1837" y="2426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42;p41">
              <a:extLst>
                <a:ext uri="{FF2B5EF4-FFF2-40B4-BE49-F238E27FC236}">
                  <a16:creationId xmlns:a16="http://schemas.microsoft.com/office/drawing/2014/main" id="{A769FFF8-D838-4F5F-BE42-E3035CCA291F}"/>
                </a:ext>
              </a:extLst>
            </p:cNvPr>
            <p:cNvSpPr/>
            <p:nvPr/>
          </p:nvSpPr>
          <p:spPr>
            <a:xfrm rot="5400000">
              <a:off x="2500826" y="3719824"/>
              <a:ext cx="83900" cy="100085"/>
            </a:xfrm>
            <a:custGeom>
              <a:avLst/>
              <a:gdLst/>
              <a:ahLst/>
              <a:cxnLst/>
              <a:rect l="l" t="t" r="r" b="b"/>
              <a:pathLst>
                <a:path w="1613" h="1578" fill="none" extrusionOk="0">
                  <a:moveTo>
                    <a:pt x="1" y="0"/>
                  </a:moveTo>
                  <a:cubicBezTo>
                    <a:pt x="469" y="225"/>
                    <a:pt x="1387" y="1109"/>
                    <a:pt x="1612" y="1577"/>
                  </a:cubicBezTo>
                  <a:lnTo>
                    <a:pt x="1612" y="1577"/>
                  </a:lnTo>
                </a:path>
              </a:pathLst>
            </a:custGeom>
            <a:grpFill/>
            <a:ln w="19050" cap="rnd" cmpd="sng">
              <a:solidFill>
                <a:srgbClr val="0101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E913C47-815B-4658-9387-DEA8E6A35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624" y="4021245"/>
            <a:ext cx="1042657" cy="1042657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EEB0832-A4BF-45D4-90F5-A39AC2E2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85" y="1333563"/>
            <a:ext cx="1042657" cy="104265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DBE323CD-DD36-4BB8-927C-E453A9479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624" y="2677404"/>
            <a:ext cx="1042657" cy="104265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F7034-06E5-45C5-AE2C-964FDCAEC572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875818" y="2937624"/>
            <a:ext cx="1019218" cy="758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320454-4B08-45F8-94F3-ABAD0E252AAD}"/>
              </a:ext>
            </a:extLst>
          </p:cNvPr>
          <p:cNvSpPr txBox="1"/>
          <p:nvPr/>
        </p:nvSpPr>
        <p:spPr>
          <a:xfrm>
            <a:off x="2142983" y="223745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rgbClr val="00B050"/>
                </a:solidFill>
              </a:rPr>
              <a:t>IEmail,Email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89FAA8-841E-462A-BD59-06ACEB00FF44}"/>
              </a:ext>
            </a:extLst>
          </p:cNvPr>
          <p:cNvSpPr txBox="1"/>
          <p:nvPr/>
        </p:nvSpPr>
        <p:spPr>
          <a:xfrm>
            <a:off x="5059248" y="1846703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rgbClr val="00B050"/>
                </a:solidFill>
              </a:rPr>
              <a:t>IEmail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3081272-CBC5-455E-BD97-783FF426556D}"/>
              </a:ext>
            </a:extLst>
          </p:cNvPr>
          <p:cNvSpPr txBox="1"/>
          <p:nvPr/>
        </p:nvSpPr>
        <p:spPr>
          <a:xfrm>
            <a:off x="5271897" y="459604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</a:rPr>
              <a:t>IDb</a:t>
            </a:r>
            <a:endParaRPr lang="en-US" sz="900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125BE7-BA3F-44D0-AB24-2129521EE45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875818" y="2306389"/>
            <a:ext cx="1019218" cy="6312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38615F-B2D8-433E-A2A6-A2CEE19D7E9A}"/>
              </a:ext>
            </a:extLst>
          </p:cNvPr>
          <p:cNvSpPr txBox="1"/>
          <p:nvPr/>
        </p:nvSpPr>
        <p:spPr>
          <a:xfrm>
            <a:off x="2895036" y="270679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 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3B63BF-81B0-42DA-9249-2ACFA00582C3}"/>
              </a:ext>
            </a:extLst>
          </p:cNvPr>
          <p:cNvSpPr txBox="1"/>
          <p:nvPr/>
        </p:nvSpPr>
        <p:spPr>
          <a:xfrm>
            <a:off x="2164106" y="3411277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</a:rPr>
              <a:t>IDb,Db</a:t>
            </a:r>
            <a:endParaRPr 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A83B59-7500-49D5-BCB6-C70BA44A7505}"/>
              </a:ext>
            </a:extLst>
          </p:cNvPr>
          <p:cNvCxnSpPr>
            <a:cxnSpLocks/>
          </p:cNvCxnSpPr>
          <p:nvPr/>
        </p:nvCxnSpPr>
        <p:spPr>
          <a:xfrm>
            <a:off x="4396740" y="1657410"/>
            <a:ext cx="0" cy="3158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9C4076-FDCA-47BA-ACB5-8631F37706AA}"/>
              </a:ext>
            </a:extLst>
          </p:cNvPr>
          <p:cNvCxnSpPr/>
          <p:nvPr/>
        </p:nvCxnSpPr>
        <p:spPr>
          <a:xfrm>
            <a:off x="4404360" y="1676400"/>
            <a:ext cx="1258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280B1F-37BC-43D2-8BA6-3787FC8178D1}"/>
              </a:ext>
            </a:extLst>
          </p:cNvPr>
          <p:cNvCxnSpPr/>
          <p:nvPr/>
        </p:nvCxnSpPr>
        <p:spPr>
          <a:xfrm>
            <a:off x="4396740" y="3526693"/>
            <a:ext cx="1258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D7BE291-85B3-4D3B-9027-166B74D96042}"/>
              </a:ext>
            </a:extLst>
          </p:cNvPr>
          <p:cNvCxnSpPr/>
          <p:nvPr/>
        </p:nvCxnSpPr>
        <p:spPr>
          <a:xfrm>
            <a:off x="4389119" y="4808220"/>
            <a:ext cx="1258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CFF31-7FFA-4CA6-B00A-144B83E24B54}"/>
              </a:ext>
            </a:extLst>
          </p:cNvPr>
          <p:cNvCxnSpPr>
            <a:cxnSpLocks/>
          </p:cNvCxnSpPr>
          <p:nvPr/>
        </p:nvCxnSpPr>
        <p:spPr>
          <a:xfrm>
            <a:off x="4061460" y="3099073"/>
            <a:ext cx="335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07ADD5-B9B3-4BE5-B41C-8FAA05A16F48}"/>
              </a:ext>
            </a:extLst>
          </p:cNvPr>
          <p:cNvCxnSpPr/>
          <p:nvPr/>
        </p:nvCxnSpPr>
        <p:spPr>
          <a:xfrm>
            <a:off x="3985399" y="2761702"/>
            <a:ext cx="167718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F2EB3F-F479-480B-A871-4CACA17711E9}"/>
              </a:ext>
            </a:extLst>
          </p:cNvPr>
          <p:cNvCxnSpPr>
            <a:cxnSpLocks/>
          </p:cNvCxnSpPr>
          <p:nvPr/>
        </p:nvCxnSpPr>
        <p:spPr>
          <a:xfrm>
            <a:off x="4655820" y="2096524"/>
            <a:ext cx="102066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C822A38-F0DC-4DCE-8DF4-761C1D2B3C6F}"/>
              </a:ext>
            </a:extLst>
          </p:cNvPr>
          <p:cNvCxnSpPr>
            <a:cxnSpLocks/>
          </p:cNvCxnSpPr>
          <p:nvPr/>
        </p:nvCxnSpPr>
        <p:spPr>
          <a:xfrm>
            <a:off x="4655820" y="4176784"/>
            <a:ext cx="102066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057477-3166-4918-B084-466BB945344F}"/>
              </a:ext>
            </a:extLst>
          </p:cNvPr>
          <p:cNvCxnSpPr>
            <a:cxnSpLocks/>
          </p:cNvCxnSpPr>
          <p:nvPr/>
        </p:nvCxnSpPr>
        <p:spPr>
          <a:xfrm>
            <a:off x="4655820" y="2088904"/>
            <a:ext cx="0" cy="21031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F8D1BB3-4D87-474A-B444-E83DEB9F73B8}"/>
              </a:ext>
            </a:extLst>
          </p:cNvPr>
          <p:cNvSpPr txBox="1"/>
          <p:nvPr/>
        </p:nvSpPr>
        <p:spPr>
          <a:xfrm>
            <a:off x="5106239" y="249277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rgbClr val="00B050"/>
                </a:solidFill>
              </a:rPr>
              <a:t>IEmail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8BE6514-48FB-4F01-9FEA-55FF097297E6}"/>
              </a:ext>
            </a:extLst>
          </p:cNvPr>
          <p:cNvSpPr txBox="1"/>
          <p:nvPr/>
        </p:nvSpPr>
        <p:spPr>
          <a:xfrm>
            <a:off x="5134025" y="3934996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rgbClr val="00B050"/>
                </a:solidFill>
              </a:rPr>
              <a:t>IEmail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4C0DCD-4185-43DC-880D-49D112C79CA8}"/>
              </a:ext>
            </a:extLst>
          </p:cNvPr>
          <p:cNvSpPr txBox="1"/>
          <p:nvPr/>
        </p:nvSpPr>
        <p:spPr>
          <a:xfrm>
            <a:off x="5221404" y="143032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</a:rPr>
              <a:t>IDb</a:t>
            </a:r>
            <a:endParaRPr lang="en-US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34B87F-DD89-4F84-91A5-E5FFB49AB46B}"/>
              </a:ext>
            </a:extLst>
          </p:cNvPr>
          <p:cNvSpPr txBox="1"/>
          <p:nvPr/>
        </p:nvSpPr>
        <p:spPr>
          <a:xfrm>
            <a:off x="5216226" y="33035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</a:rPr>
              <a:t>IDb</a:t>
            </a:r>
            <a:endParaRPr lang="en-US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ADDF57-11E0-419C-ABF4-C595B2CE114C}"/>
              </a:ext>
            </a:extLst>
          </p:cNvPr>
          <p:cNvSpPr txBox="1"/>
          <p:nvPr/>
        </p:nvSpPr>
        <p:spPr>
          <a:xfrm>
            <a:off x="5902633" y="1147734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0580A3-D566-4738-8A5C-11DB7DB5FDC2}"/>
              </a:ext>
            </a:extLst>
          </p:cNvPr>
          <p:cNvSpPr txBox="1"/>
          <p:nvPr/>
        </p:nvSpPr>
        <p:spPr>
          <a:xfrm>
            <a:off x="5869173" y="247226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3614C1-619E-434B-8EAC-532415B8C77F}"/>
              </a:ext>
            </a:extLst>
          </p:cNvPr>
          <p:cNvSpPr txBox="1"/>
          <p:nvPr/>
        </p:nvSpPr>
        <p:spPr>
          <a:xfrm>
            <a:off x="5856427" y="3763820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4F21EC-BE8F-CE52-1B12-B330F588166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75157" y="396010"/>
            <a:ext cx="1841286" cy="658209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725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24" grpId="0" animBg="1"/>
      <p:bldP spid="22" grpId="0"/>
      <p:bldP spid="152" grpId="0"/>
      <p:bldP spid="164" grpId="0"/>
      <p:bldP spid="2" grpId="0"/>
      <p:bldP spid="79" grpId="0"/>
      <p:bldP spid="100" grpId="0"/>
      <p:bldP spid="101" grpId="0"/>
      <p:bldP spid="102" grpId="0"/>
      <p:bldP spid="103" grpId="0"/>
      <p:bldP spid="77" grpId="0"/>
      <p:bldP spid="78" grpId="0"/>
      <p:bldP spid="8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11321</TotalTime>
  <Words>1436</Words>
  <Application>Microsoft Office PowerPoint</Application>
  <PresentationFormat>On-screen Show (16:9)</PresentationFormat>
  <Paragraphs>276</Paragraphs>
  <Slides>60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Londrina Solid</vt:lpstr>
      <vt:lpstr>Times New Roman</vt:lpstr>
      <vt:lpstr>Nunito Light</vt:lpstr>
      <vt:lpstr>Fira Sans Extra Condensed Medium</vt:lpstr>
      <vt:lpstr>Londrina Shadow</vt:lpstr>
      <vt:lpstr>Wingdings</vt:lpstr>
      <vt:lpstr>Calibri Light</vt:lpstr>
      <vt:lpstr>Arial</vt:lpstr>
      <vt:lpstr>Calibri</vt:lpstr>
      <vt:lpstr>Cascadia Mono</vt:lpstr>
      <vt:lpstr>Office Theme</vt:lpstr>
      <vt:lpstr>PowerPoint Presentation</vt:lpstr>
      <vt:lpstr>PowerPoint Presentation</vt:lpstr>
      <vt:lpstr>PowerPoint Presentation</vt:lpstr>
      <vt:lpstr>.NET 7</vt:lpstr>
      <vt:lpstr>PowerPoint Presentation</vt:lpstr>
      <vt:lpstr>BULKY BOOK Overview</vt:lpstr>
      <vt:lpstr>DEPENDENCY INJECTION</vt:lpstr>
      <vt:lpstr>With out DP</vt:lpstr>
      <vt:lpstr>With DP</vt:lpstr>
      <vt:lpstr>PowerPoint Presentation</vt:lpstr>
      <vt:lpstr>MVC ARCHITECTURE</vt:lpstr>
      <vt:lpstr>APPSETTINGS.JSON</vt:lpstr>
      <vt:lpstr>TAG HELPERS</vt:lpstr>
      <vt:lpstr>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As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VIEWMODEL</vt:lpstr>
      <vt:lpstr>PowerPoint Presentation</vt:lpstr>
      <vt:lpstr>STRONGLY TYPED VIEWS</vt:lpstr>
      <vt:lpstr>ORDER STATUS MANAGMENT</vt:lpstr>
      <vt:lpstr>ORDER STATUS MANAGMENT</vt:lpstr>
      <vt:lpstr>ORDER STATUS MANAGMENT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DOODLES</dc:title>
  <dc:creator>Ben Spark</dc:creator>
  <cp:lastModifiedBy>Lakshmi Athukuri</cp:lastModifiedBy>
  <cp:revision>114</cp:revision>
  <dcterms:modified xsi:type="dcterms:W3CDTF">2023-10-14T13:19:02Z</dcterms:modified>
</cp:coreProperties>
</file>